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handoutMasterIdLst>
    <p:handoutMasterId r:id="rId49"/>
  </p:handoutMasterIdLst>
  <p:sldIdLst>
    <p:sldId id="257" r:id="rId3"/>
    <p:sldId id="258" r:id="rId4"/>
    <p:sldId id="332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33" r:id="rId23"/>
    <p:sldId id="286" r:id="rId24"/>
    <p:sldId id="315" r:id="rId25"/>
    <p:sldId id="316" r:id="rId26"/>
    <p:sldId id="317" r:id="rId27"/>
    <p:sldId id="318" r:id="rId28"/>
    <p:sldId id="334" r:id="rId29"/>
    <p:sldId id="336" r:id="rId30"/>
    <p:sldId id="337" r:id="rId31"/>
    <p:sldId id="327" r:id="rId32"/>
    <p:sldId id="328" r:id="rId33"/>
    <p:sldId id="339" r:id="rId34"/>
    <p:sldId id="340" r:id="rId35"/>
    <p:sldId id="279" r:id="rId36"/>
    <p:sldId id="319" r:id="rId37"/>
    <p:sldId id="320" r:id="rId38"/>
    <p:sldId id="321" r:id="rId39"/>
    <p:sldId id="335" r:id="rId40"/>
    <p:sldId id="297" r:id="rId41"/>
    <p:sldId id="282" r:id="rId42"/>
    <p:sldId id="341" r:id="rId43"/>
    <p:sldId id="343" r:id="rId44"/>
    <p:sldId id="329" r:id="rId45"/>
    <p:sldId id="342" r:id="rId46"/>
    <p:sldId id="331" r:id="rId47"/>
    <p:sldId id="272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12" autoAdjust="0"/>
    <p:restoredTop sz="94660"/>
  </p:normalViewPr>
  <p:slideViewPr>
    <p:cSldViewPr snapToGrid="0">
      <p:cViewPr varScale="1">
        <p:scale>
          <a:sx n="79" d="100"/>
          <a:sy n="79" d="100"/>
        </p:scale>
        <p:origin x="84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handoutMaster" Target="handoutMasters/handout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GIF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GIF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760BD-66EA-4FAC-9436-EADD6F9F7ECE}" type="doc">
      <dgm:prSet loTypeId="urn:microsoft.com/office/officeart/2005/8/layout/hProcess11#1" loCatId="process" qsTypeId="urn:microsoft.com/office/officeart/2005/8/quickstyle/simple1#1" qsCatId="simple" csTypeId="urn:microsoft.com/office/officeart/2005/8/colors/accent1_2#1" csCatId="accent1" phldr="1"/>
      <dgm:spPr/>
    </dgm:pt>
    <dgm:pt modelId="{29E813BC-D045-4440-A2BC-6932AF07771B}">
      <dgm:prSet phldrT="[文本]" custT="1"/>
      <dgm:spPr/>
      <dgm:t>
        <a:bodyPr/>
        <a:lstStyle/>
        <a:p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1972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年</a:t>
          </a:r>
          <a:r>
            <a:rPr lang="zh-CN" altLang="en-US" sz="1800" dirty="0">
              <a:latin typeface="微软雅黑" panose="020B0503020204020204" charset="-122"/>
              <a:ea typeface="微软雅黑" panose="020B0503020204020204" charset="-122"/>
            </a:rPr>
            <a:t>，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语言</a:t>
          </a:r>
          <a:r>
            <a:rPr lang="zh-CN" altLang="en-US" sz="1800" dirty="0">
              <a:latin typeface="微软雅黑" panose="020B0503020204020204" charset="-122"/>
              <a:ea typeface="微软雅黑" panose="020B0503020204020204" charset="-122"/>
            </a:rPr>
            <a:t>诞生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，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语言源自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 B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语言，而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 B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语言则源自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 BCPL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语言</a:t>
          </a:r>
          <a:endParaRPr lang="zh-CN" sz="1800" dirty="0">
            <a:latin typeface="微软雅黑" panose="020B0503020204020204" charset="-122"/>
            <a:ea typeface="微软雅黑" panose="020B0503020204020204" charset="-122"/>
          </a:endParaRPr>
        </a:p>
      </dgm:t>
    </dgm:pt>
    <dgm:pt modelId="{7AA26667-0F3B-4AB9-806B-7B30F63D144A}" type="parTrans" cxnId="{ED1CC1BD-684C-4FD0-9A78-4ACABC3A23BC}">
      <dgm:prSet/>
      <dgm:spPr/>
      <dgm:t>
        <a:bodyPr/>
        <a:lstStyle/>
        <a:p>
          <a:endParaRPr lang="zh-CN"/>
        </a:p>
      </dgm:t>
    </dgm:pt>
    <dgm:pt modelId="{D6395F53-20A3-48A4-AF17-3CAA189A5C45}" type="sibTrans" cxnId="{ED1CC1BD-684C-4FD0-9A78-4ACABC3A23BC}">
      <dgm:prSet/>
      <dgm:spPr/>
      <dgm:t>
        <a:bodyPr/>
        <a:lstStyle/>
        <a:p>
          <a:endParaRPr lang="zh-CN"/>
        </a:p>
      </dgm:t>
    </dgm:pt>
    <dgm:pt modelId="{15065311-984A-49D1-B36F-1FD776385EC1}">
      <dgm:prSet phldrT="[文本]" custT="1"/>
      <dgm:spPr/>
      <dgm:t>
        <a:bodyPr/>
        <a:lstStyle/>
        <a:p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1983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年，美国国家标准协会（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American National Standards Institute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）制定了一个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C 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语言标准，称之为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ANSI C</a:t>
          </a:r>
          <a:endParaRPr lang="zh-CN" sz="1800" dirty="0">
            <a:latin typeface="微软雅黑" panose="020B0503020204020204" charset="-122"/>
            <a:ea typeface="微软雅黑" panose="020B0503020204020204" charset="-122"/>
          </a:endParaRPr>
        </a:p>
      </dgm:t>
    </dgm:pt>
    <dgm:pt modelId="{E7CFBD76-5D8E-4046-9BA0-07D9AB25F3F8}" type="parTrans" cxnId="{1EA2C17C-CAC1-4613-B428-D1C3FF9073E1}">
      <dgm:prSet/>
      <dgm:spPr/>
      <dgm:t>
        <a:bodyPr/>
        <a:lstStyle/>
        <a:p>
          <a:endParaRPr lang="zh-CN"/>
        </a:p>
      </dgm:t>
    </dgm:pt>
    <dgm:pt modelId="{DF0C6A32-C1C0-41AB-99C4-3B5608507544}" type="sibTrans" cxnId="{1EA2C17C-CAC1-4613-B428-D1C3FF9073E1}">
      <dgm:prSet/>
      <dgm:spPr/>
      <dgm:t>
        <a:bodyPr/>
        <a:lstStyle/>
        <a:p>
          <a:endParaRPr lang="zh-CN"/>
        </a:p>
      </dgm:t>
    </dgm:pt>
    <dgm:pt modelId="{1FC85E85-C12D-45CC-A3CF-123437A6B9B8}">
      <dgm:prSet phldrT="[文本]" custT="1"/>
      <dgm:spPr/>
      <dgm:t>
        <a:bodyPr/>
        <a:lstStyle/>
        <a:p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1999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年发布的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ISO/IEC 9899:1999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标准，通常被成为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 C99</a:t>
          </a:r>
          <a:endParaRPr lang="zh-CN" sz="1800" dirty="0">
            <a:latin typeface="微软雅黑" panose="020B0503020204020204" charset="-122"/>
            <a:ea typeface="微软雅黑" panose="020B0503020204020204" charset="-122"/>
          </a:endParaRPr>
        </a:p>
      </dgm:t>
    </dgm:pt>
    <dgm:pt modelId="{1846AB31-B450-4464-8A8E-079069427AED}" type="sibTrans" cxnId="{1ED77202-00EA-4844-B76D-9BF080E885BB}">
      <dgm:prSet/>
      <dgm:spPr/>
      <dgm:t>
        <a:bodyPr/>
        <a:lstStyle/>
        <a:p>
          <a:endParaRPr lang="zh-CN"/>
        </a:p>
      </dgm:t>
    </dgm:pt>
    <dgm:pt modelId="{5290C499-5FCB-4470-8C47-7C1946564F34}" type="parTrans" cxnId="{1ED77202-00EA-4844-B76D-9BF080E885BB}">
      <dgm:prSet/>
      <dgm:spPr/>
      <dgm:t>
        <a:bodyPr/>
        <a:lstStyle/>
        <a:p>
          <a:endParaRPr lang="zh-CN"/>
        </a:p>
      </dgm:t>
    </dgm:pt>
    <dgm:pt modelId="{43457066-4E79-474F-8146-F172EB9CE38B}" type="pres">
      <dgm:prSet presAssocID="{C31760BD-66EA-4FAC-9436-EADD6F9F7ECE}" presName="Name0" presStyleCnt="0">
        <dgm:presLayoutVars>
          <dgm:dir/>
          <dgm:resizeHandles val="exact"/>
        </dgm:presLayoutVars>
      </dgm:prSet>
      <dgm:spPr/>
    </dgm:pt>
    <dgm:pt modelId="{A777E3A2-1DE9-46FE-9D37-605AAA9D96CA}" type="pres">
      <dgm:prSet presAssocID="{C31760BD-66EA-4FAC-9436-EADD6F9F7ECE}" presName="arrow" presStyleLbl="bgShp" presStyleIdx="0" presStyleCnt="1"/>
      <dgm:spPr/>
    </dgm:pt>
    <dgm:pt modelId="{00A4D3C7-960E-4470-80DB-47D3C115D634}" type="pres">
      <dgm:prSet presAssocID="{C31760BD-66EA-4FAC-9436-EADD6F9F7ECE}" presName="points" presStyleCnt="0"/>
      <dgm:spPr/>
    </dgm:pt>
    <dgm:pt modelId="{36111ED4-8A1F-4936-882D-FFB3820E3290}" type="pres">
      <dgm:prSet presAssocID="{29E813BC-D045-4440-A2BC-6932AF07771B}" presName="compositeA" presStyleCnt="0"/>
      <dgm:spPr/>
    </dgm:pt>
    <dgm:pt modelId="{751C5160-29A2-49BA-8EAC-F86B2667EDD9}" type="pres">
      <dgm:prSet presAssocID="{29E813BC-D045-4440-A2BC-6932AF07771B}" presName="textA" presStyleLbl="revTx" presStyleIdx="0" presStyleCnt="3" custScaleX="442241" custLinFactNeighborX="34802" custLinFactNeighborY="-1253">
        <dgm:presLayoutVars>
          <dgm:bulletEnabled val="1"/>
        </dgm:presLayoutVars>
      </dgm:prSet>
      <dgm:spPr/>
    </dgm:pt>
    <dgm:pt modelId="{C646A5C5-3158-4B5F-A4DF-EA6B065F9E13}" type="pres">
      <dgm:prSet presAssocID="{29E813BC-D045-4440-A2BC-6932AF07771B}" presName="circleA" presStyleLbl="node1" presStyleIdx="0" presStyleCnt="3" custLinFactNeighborX="72680" custLinFactNeighborY="5013"/>
      <dgm:spPr/>
    </dgm:pt>
    <dgm:pt modelId="{56EB6DE3-E731-44EB-9288-7D6554D4562B}" type="pres">
      <dgm:prSet presAssocID="{29E813BC-D045-4440-A2BC-6932AF07771B}" presName="spaceA" presStyleCnt="0"/>
      <dgm:spPr/>
    </dgm:pt>
    <dgm:pt modelId="{DD9A10AE-F188-4AC6-B0AF-C84151115FB6}" type="pres">
      <dgm:prSet presAssocID="{D6395F53-20A3-48A4-AF17-3CAA189A5C45}" presName="space" presStyleCnt="0"/>
      <dgm:spPr/>
    </dgm:pt>
    <dgm:pt modelId="{F8693C6B-8D0A-4B43-9AC5-DA4233C87FBA}" type="pres">
      <dgm:prSet presAssocID="{15065311-984A-49D1-B36F-1FD776385EC1}" presName="compositeB" presStyleCnt="0"/>
      <dgm:spPr/>
    </dgm:pt>
    <dgm:pt modelId="{BEDFF18C-A590-4BE2-B8CB-DA9FC6E2BB18}" type="pres">
      <dgm:prSet presAssocID="{15065311-984A-49D1-B36F-1FD776385EC1}" presName="textB" presStyleLbl="revTx" presStyleIdx="1" presStyleCnt="3" custScaleX="675504" custLinFactNeighborX="46647">
        <dgm:presLayoutVars>
          <dgm:bulletEnabled val="1"/>
        </dgm:presLayoutVars>
      </dgm:prSet>
      <dgm:spPr/>
    </dgm:pt>
    <dgm:pt modelId="{DDD9CAF1-AE4A-4053-9660-FD6F726CA125}" type="pres">
      <dgm:prSet presAssocID="{15065311-984A-49D1-B36F-1FD776385EC1}" presName="circleB" presStyleLbl="node1" presStyleIdx="1" presStyleCnt="3" custLinFactX="12779" custLinFactNeighborX="100000" custLinFactNeighborY="-5013"/>
      <dgm:spPr/>
    </dgm:pt>
    <dgm:pt modelId="{2B61A33E-C2D6-4EEF-88CD-C40B277C1EC4}" type="pres">
      <dgm:prSet presAssocID="{15065311-984A-49D1-B36F-1FD776385EC1}" presName="spaceB" presStyleCnt="0"/>
      <dgm:spPr/>
    </dgm:pt>
    <dgm:pt modelId="{8D7E62A3-4B7B-4B45-B3AB-25DC4D226A67}" type="pres">
      <dgm:prSet presAssocID="{DF0C6A32-C1C0-41AB-99C4-3B5608507544}" presName="space" presStyleCnt="0"/>
      <dgm:spPr/>
    </dgm:pt>
    <dgm:pt modelId="{C1FB6350-8F95-49AD-8398-E7417531A39E}" type="pres">
      <dgm:prSet presAssocID="{1FC85E85-C12D-45CC-A3CF-123437A6B9B8}" presName="compositeA" presStyleCnt="0"/>
      <dgm:spPr/>
    </dgm:pt>
    <dgm:pt modelId="{B5F7521F-617D-4EF2-9578-59E827C80D00}" type="pres">
      <dgm:prSet presAssocID="{1FC85E85-C12D-45CC-A3CF-123437A6B9B8}" presName="textA" presStyleLbl="revTx" presStyleIdx="2" presStyleCnt="3" custScaleX="430852" custLinFactNeighborX="28654" custLinFactNeighborY="-627">
        <dgm:presLayoutVars>
          <dgm:bulletEnabled val="1"/>
        </dgm:presLayoutVars>
      </dgm:prSet>
      <dgm:spPr/>
    </dgm:pt>
    <dgm:pt modelId="{8D459C2E-2565-4EB2-B98D-BE62A8FAA088}" type="pres">
      <dgm:prSet presAssocID="{1FC85E85-C12D-45CC-A3CF-123437A6B9B8}" presName="circleA" presStyleLbl="node1" presStyleIdx="2" presStyleCnt="3" custLinFactNeighborX="85211" custLinFactNeighborY="-2506"/>
      <dgm:spPr/>
    </dgm:pt>
    <dgm:pt modelId="{138B5468-69C5-4D1C-97C0-58016B9311AF}" type="pres">
      <dgm:prSet presAssocID="{1FC85E85-C12D-45CC-A3CF-123437A6B9B8}" presName="spaceA" presStyleCnt="0"/>
      <dgm:spPr/>
    </dgm:pt>
  </dgm:ptLst>
  <dgm:cxnLst>
    <dgm:cxn modelId="{1ED77202-00EA-4844-B76D-9BF080E885BB}" srcId="{C31760BD-66EA-4FAC-9436-EADD6F9F7ECE}" destId="{1FC85E85-C12D-45CC-A3CF-123437A6B9B8}" srcOrd="2" destOrd="0" parTransId="{5290C499-5FCB-4470-8C47-7C1946564F34}" sibTransId="{1846AB31-B450-4464-8A8E-079069427AED}"/>
    <dgm:cxn modelId="{7945513F-2C76-4D10-9F3B-F5CDB357CBCD}" type="presOf" srcId="{C31760BD-66EA-4FAC-9436-EADD6F9F7ECE}" destId="{43457066-4E79-474F-8146-F172EB9CE38B}" srcOrd="0" destOrd="0" presId="urn:microsoft.com/office/officeart/2005/8/layout/hProcess11#1"/>
    <dgm:cxn modelId="{C4013253-30FA-4353-809B-46BEDC15EFE1}" type="presOf" srcId="{29E813BC-D045-4440-A2BC-6932AF07771B}" destId="{751C5160-29A2-49BA-8EAC-F86B2667EDD9}" srcOrd="0" destOrd="0" presId="urn:microsoft.com/office/officeart/2005/8/layout/hProcess11#1"/>
    <dgm:cxn modelId="{A63C5F54-338F-43FE-894B-F5CEEFA5FA3F}" type="presOf" srcId="{1FC85E85-C12D-45CC-A3CF-123437A6B9B8}" destId="{B5F7521F-617D-4EF2-9578-59E827C80D00}" srcOrd="0" destOrd="0" presId="urn:microsoft.com/office/officeart/2005/8/layout/hProcess11#1"/>
    <dgm:cxn modelId="{B9A37958-68E1-41E9-AE09-6E3C57F06EFC}" type="presOf" srcId="{15065311-984A-49D1-B36F-1FD776385EC1}" destId="{BEDFF18C-A590-4BE2-B8CB-DA9FC6E2BB18}" srcOrd="0" destOrd="0" presId="urn:microsoft.com/office/officeart/2005/8/layout/hProcess11#1"/>
    <dgm:cxn modelId="{1EA2C17C-CAC1-4613-B428-D1C3FF9073E1}" srcId="{C31760BD-66EA-4FAC-9436-EADD6F9F7ECE}" destId="{15065311-984A-49D1-B36F-1FD776385EC1}" srcOrd="1" destOrd="0" parTransId="{E7CFBD76-5D8E-4046-9BA0-07D9AB25F3F8}" sibTransId="{DF0C6A32-C1C0-41AB-99C4-3B5608507544}"/>
    <dgm:cxn modelId="{ED1CC1BD-684C-4FD0-9A78-4ACABC3A23BC}" srcId="{C31760BD-66EA-4FAC-9436-EADD6F9F7ECE}" destId="{29E813BC-D045-4440-A2BC-6932AF07771B}" srcOrd="0" destOrd="0" parTransId="{7AA26667-0F3B-4AB9-806B-7B30F63D144A}" sibTransId="{D6395F53-20A3-48A4-AF17-3CAA189A5C45}"/>
    <dgm:cxn modelId="{554AA6B9-E160-431E-AF11-30C8B143D9A5}" type="presParOf" srcId="{43457066-4E79-474F-8146-F172EB9CE38B}" destId="{A777E3A2-1DE9-46FE-9D37-605AAA9D96CA}" srcOrd="0" destOrd="0" presId="urn:microsoft.com/office/officeart/2005/8/layout/hProcess11#1"/>
    <dgm:cxn modelId="{AAF4427E-F049-4CC7-9D12-F7BBE2310BCA}" type="presParOf" srcId="{43457066-4E79-474F-8146-F172EB9CE38B}" destId="{00A4D3C7-960E-4470-80DB-47D3C115D634}" srcOrd="1" destOrd="0" presId="urn:microsoft.com/office/officeart/2005/8/layout/hProcess11#1"/>
    <dgm:cxn modelId="{97127BDC-CAC0-4082-82EC-05C35DE0B608}" type="presParOf" srcId="{00A4D3C7-960E-4470-80DB-47D3C115D634}" destId="{36111ED4-8A1F-4936-882D-FFB3820E3290}" srcOrd="0" destOrd="0" presId="urn:microsoft.com/office/officeart/2005/8/layout/hProcess11#1"/>
    <dgm:cxn modelId="{4ED1AD38-C620-45C5-A41D-7B955A49DC93}" type="presParOf" srcId="{36111ED4-8A1F-4936-882D-FFB3820E3290}" destId="{751C5160-29A2-49BA-8EAC-F86B2667EDD9}" srcOrd="0" destOrd="0" presId="urn:microsoft.com/office/officeart/2005/8/layout/hProcess11#1"/>
    <dgm:cxn modelId="{EED0542C-3D92-4B01-9BD4-A0B0B98F74AF}" type="presParOf" srcId="{36111ED4-8A1F-4936-882D-FFB3820E3290}" destId="{C646A5C5-3158-4B5F-A4DF-EA6B065F9E13}" srcOrd="1" destOrd="0" presId="urn:microsoft.com/office/officeart/2005/8/layout/hProcess11#1"/>
    <dgm:cxn modelId="{2833564C-3A95-4B9A-B0F8-7FD083DDB087}" type="presParOf" srcId="{36111ED4-8A1F-4936-882D-FFB3820E3290}" destId="{56EB6DE3-E731-44EB-9288-7D6554D4562B}" srcOrd="2" destOrd="0" presId="urn:microsoft.com/office/officeart/2005/8/layout/hProcess11#1"/>
    <dgm:cxn modelId="{9585350B-D962-4BB7-93D5-0AA337F39160}" type="presParOf" srcId="{00A4D3C7-960E-4470-80DB-47D3C115D634}" destId="{DD9A10AE-F188-4AC6-B0AF-C84151115FB6}" srcOrd="1" destOrd="0" presId="urn:microsoft.com/office/officeart/2005/8/layout/hProcess11#1"/>
    <dgm:cxn modelId="{F9DA9704-FA09-4092-8B19-23ACEA006B2D}" type="presParOf" srcId="{00A4D3C7-960E-4470-80DB-47D3C115D634}" destId="{F8693C6B-8D0A-4B43-9AC5-DA4233C87FBA}" srcOrd="2" destOrd="0" presId="urn:microsoft.com/office/officeart/2005/8/layout/hProcess11#1"/>
    <dgm:cxn modelId="{78DF0A38-C03B-46ED-8CAC-6224F639ADCF}" type="presParOf" srcId="{F8693C6B-8D0A-4B43-9AC5-DA4233C87FBA}" destId="{BEDFF18C-A590-4BE2-B8CB-DA9FC6E2BB18}" srcOrd="0" destOrd="0" presId="urn:microsoft.com/office/officeart/2005/8/layout/hProcess11#1"/>
    <dgm:cxn modelId="{4D76225A-15E5-4347-9CD9-8B9E0E051FAD}" type="presParOf" srcId="{F8693C6B-8D0A-4B43-9AC5-DA4233C87FBA}" destId="{DDD9CAF1-AE4A-4053-9660-FD6F726CA125}" srcOrd="1" destOrd="0" presId="urn:microsoft.com/office/officeart/2005/8/layout/hProcess11#1"/>
    <dgm:cxn modelId="{4472E9E8-1DFF-45AC-AA40-6AEBBBDAA70E}" type="presParOf" srcId="{F8693C6B-8D0A-4B43-9AC5-DA4233C87FBA}" destId="{2B61A33E-C2D6-4EEF-88CD-C40B277C1EC4}" srcOrd="2" destOrd="0" presId="urn:microsoft.com/office/officeart/2005/8/layout/hProcess11#1"/>
    <dgm:cxn modelId="{4AF9740D-A192-4DD4-A41D-0C4E4AC57556}" type="presParOf" srcId="{00A4D3C7-960E-4470-80DB-47D3C115D634}" destId="{8D7E62A3-4B7B-4B45-B3AB-25DC4D226A67}" srcOrd="3" destOrd="0" presId="urn:microsoft.com/office/officeart/2005/8/layout/hProcess11#1"/>
    <dgm:cxn modelId="{A314C8AD-E86D-4F91-A5FE-77E70DC9EB5E}" type="presParOf" srcId="{00A4D3C7-960E-4470-80DB-47D3C115D634}" destId="{C1FB6350-8F95-49AD-8398-E7417531A39E}" srcOrd="4" destOrd="0" presId="urn:microsoft.com/office/officeart/2005/8/layout/hProcess11#1"/>
    <dgm:cxn modelId="{A0502FAA-3DD1-4018-BD53-92F6C3D9272A}" type="presParOf" srcId="{C1FB6350-8F95-49AD-8398-E7417531A39E}" destId="{B5F7521F-617D-4EF2-9578-59E827C80D00}" srcOrd="0" destOrd="0" presId="urn:microsoft.com/office/officeart/2005/8/layout/hProcess11#1"/>
    <dgm:cxn modelId="{4F140D1E-E0C2-4540-90C3-176659E41CDA}" type="presParOf" srcId="{C1FB6350-8F95-49AD-8398-E7417531A39E}" destId="{8D459C2E-2565-4EB2-B98D-BE62A8FAA088}" srcOrd="1" destOrd="0" presId="urn:microsoft.com/office/officeart/2005/8/layout/hProcess11#1"/>
    <dgm:cxn modelId="{FE74FB51-7F18-4329-A4B9-323CB1C03699}" type="presParOf" srcId="{C1FB6350-8F95-49AD-8398-E7417531A39E}" destId="{138B5468-69C5-4D1C-97C0-58016B9311AF}" srcOrd="2" destOrd="0" presId="urn:microsoft.com/office/officeart/2005/8/layout/hProcess1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974357-F2FE-41DF-9CBB-FE6E7E85585B}" type="doc">
      <dgm:prSet loTypeId="urn:microsoft.com/office/officeart/2005/8/layout/cycle4#1" loCatId="matrix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zh-CN" altLang="en-US"/>
        </a:p>
      </dgm:t>
    </dgm:pt>
    <dgm:pt modelId="{EFC3CB14-56C0-4A74-919A-011F4C946755}">
      <dgm:prSet phldrT="[文本]" phldr="1"/>
      <dgm:spPr/>
      <dgm:t>
        <a:bodyPr/>
        <a:lstStyle/>
        <a:p>
          <a:endParaRPr lang="zh-CN" altLang="en-US"/>
        </a:p>
      </dgm:t>
    </dgm:pt>
    <dgm:pt modelId="{BD2533A6-4E89-44CF-945C-F078DC1FD3CE}" type="parTrans" cxnId="{1845A04C-783F-4E88-8824-916AE58A0958}">
      <dgm:prSet/>
      <dgm:spPr/>
      <dgm:t>
        <a:bodyPr/>
        <a:lstStyle/>
        <a:p>
          <a:endParaRPr lang="zh-CN" altLang="en-US"/>
        </a:p>
      </dgm:t>
    </dgm:pt>
    <dgm:pt modelId="{B8A122AE-D23D-4B87-BDB8-DDB4D5E2595A}" type="sibTrans" cxnId="{1845A04C-783F-4E88-8824-916AE58A0958}">
      <dgm:prSet/>
      <dgm:spPr/>
      <dgm:t>
        <a:bodyPr/>
        <a:lstStyle/>
        <a:p>
          <a:endParaRPr lang="zh-CN" altLang="en-US"/>
        </a:p>
      </dgm:t>
    </dgm:pt>
    <dgm:pt modelId="{AC2721EB-2C63-4054-99F5-827D3C7B5389}">
      <dgm:prSet phldrT="[文本]" custT="1"/>
      <dgm:spPr/>
      <dgm:t>
        <a:bodyPr/>
        <a:lstStyle/>
        <a:p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有助于基于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的语言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C++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、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Java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、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C#</a:t>
          </a:r>
          <a:r>
            <a:rPr lang="zh-CN" altLang="en-US" sz="1800" dirty="0">
              <a:latin typeface="微软雅黑" panose="020B0503020204020204" charset="-122"/>
              <a:ea typeface="微软雅黑" panose="020B0503020204020204" charset="-122"/>
            </a:rPr>
            <a:t>学习</a:t>
          </a:r>
        </a:p>
      </dgm:t>
    </dgm:pt>
    <dgm:pt modelId="{AABB7DAA-3AA8-4134-825F-0E45AD7A041F}" type="parTrans" cxnId="{32831D24-08DE-4F16-BA71-1A692D5D30A0}">
      <dgm:prSet/>
      <dgm:spPr/>
      <dgm:t>
        <a:bodyPr/>
        <a:lstStyle/>
        <a:p>
          <a:endParaRPr lang="zh-CN" altLang="en-US"/>
        </a:p>
      </dgm:t>
    </dgm:pt>
    <dgm:pt modelId="{084A3493-BFC6-4C83-A9E8-E8D46EAEAE01}" type="sibTrans" cxnId="{32831D24-08DE-4F16-BA71-1A692D5D30A0}">
      <dgm:prSet/>
      <dgm:spPr/>
      <dgm:t>
        <a:bodyPr/>
        <a:lstStyle/>
        <a:p>
          <a:endParaRPr lang="zh-CN" altLang="en-US"/>
        </a:p>
      </dgm:t>
    </dgm:pt>
    <dgm:pt modelId="{A0D7D69E-4C14-4A3D-94E9-4F377D0E3E5C}">
      <dgm:prSet phldrT="[文本]" phldr="1"/>
      <dgm:spPr/>
      <dgm:t>
        <a:bodyPr/>
        <a:lstStyle/>
        <a:p>
          <a:endParaRPr lang="zh-CN" altLang="en-US"/>
        </a:p>
      </dgm:t>
    </dgm:pt>
    <dgm:pt modelId="{26D54105-81D1-4D40-8378-2BF3B4BC91C6}" type="parTrans" cxnId="{AC2E4C3B-E247-4965-8402-0DB59D59936F}">
      <dgm:prSet/>
      <dgm:spPr/>
      <dgm:t>
        <a:bodyPr/>
        <a:lstStyle/>
        <a:p>
          <a:endParaRPr lang="zh-CN" altLang="en-US"/>
        </a:p>
      </dgm:t>
    </dgm:pt>
    <dgm:pt modelId="{4EFEB590-649F-46F2-B9D1-A9E369106494}" type="sibTrans" cxnId="{AC2E4C3B-E247-4965-8402-0DB59D59936F}">
      <dgm:prSet/>
      <dgm:spPr/>
      <dgm:t>
        <a:bodyPr/>
        <a:lstStyle/>
        <a:p>
          <a:endParaRPr lang="zh-CN" altLang="en-US"/>
        </a:p>
      </dgm:t>
    </dgm:pt>
    <dgm:pt modelId="{B175122D-3EF8-4B89-ADFA-004DBB24E4AF}">
      <dgm:prSet phldrT="[文本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需要读懂并维护</a:t>
          </a:r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程序代码</a:t>
          </a:r>
        </a:p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CN" altLang="en-US" dirty="0"/>
        </a:p>
      </dgm:t>
    </dgm:pt>
    <dgm:pt modelId="{B1B5E82C-CFD8-4A3F-A1AE-37A9935BD0ED}" type="parTrans" cxnId="{BDDF32CF-3054-4A60-BE2D-6893C43D0F7B}">
      <dgm:prSet/>
      <dgm:spPr/>
      <dgm:t>
        <a:bodyPr/>
        <a:lstStyle/>
        <a:p>
          <a:endParaRPr lang="zh-CN" altLang="en-US"/>
        </a:p>
      </dgm:t>
    </dgm:pt>
    <dgm:pt modelId="{6B2E1735-4401-47C6-9626-1BDE22C6302C}" type="sibTrans" cxnId="{BDDF32CF-3054-4A60-BE2D-6893C43D0F7B}">
      <dgm:prSet/>
      <dgm:spPr/>
      <dgm:t>
        <a:bodyPr/>
        <a:lstStyle/>
        <a:p>
          <a:endParaRPr lang="zh-CN" altLang="en-US"/>
        </a:p>
      </dgm:t>
    </dgm:pt>
    <dgm:pt modelId="{557635A4-0EA8-4710-A6C0-871F78B99499}">
      <dgm:prSet phldrT="[文本]" phldr="1"/>
      <dgm:spPr/>
      <dgm:t>
        <a:bodyPr/>
        <a:lstStyle/>
        <a:p>
          <a:endParaRPr lang="zh-CN" altLang="en-US"/>
        </a:p>
      </dgm:t>
    </dgm:pt>
    <dgm:pt modelId="{5B56DDF7-92BF-4A76-BEBD-BDEEA1FD8885}" type="parTrans" cxnId="{D5639878-F4FA-4CF8-869F-FCBC4CDF74CD}">
      <dgm:prSet/>
      <dgm:spPr/>
      <dgm:t>
        <a:bodyPr/>
        <a:lstStyle/>
        <a:p>
          <a:endParaRPr lang="zh-CN" altLang="en-US"/>
        </a:p>
      </dgm:t>
    </dgm:pt>
    <dgm:pt modelId="{D6283EC4-86F5-4523-BC13-44FE0B44DC50}" type="sibTrans" cxnId="{D5639878-F4FA-4CF8-869F-FCBC4CDF74CD}">
      <dgm:prSet/>
      <dgm:spPr/>
      <dgm:t>
        <a:bodyPr/>
        <a:lstStyle/>
        <a:p>
          <a:endParaRPr lang="zh-CN" altLang="en-US"/>
        </a:p>
      </dgm:t>
    </dgm:pt>
    <dgm:pt modelId="{F32F9B2A-77AA-4A0F-97D4-A81BB99D827C}">
      <dgm:prSet phldrT="[文本]" custT="1"/>
      <dgm:spPr/>
      <dgm:t>
        <a:bodyPr/>
        <a:lstStyle/>
        <a:p>
          <a:r>
            <a:rPr lang="en-US" altLang="zh-CN" sz="18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语言在考试和算法描述上仍被广泛使用</a:t>
          </a:r>
          <a:endParaRPr lang="zh-CN" altLang="en-US" sz="1800" dirty="0">
            <a:latin typeface="微软雅黑" panose="020B0503020204020204" charset="-122"/>
            <a:ea typeface="微软雅黑" panose="020B0503020204020204" charset="-122"/>
          </a:endParaRPr>
        </a:p>
      </dgm:t>
    </dgm:pt>
    <dgm:pt modelId="{7C4CC6B6-9CD3-4AE2-A14C-49C7E38BB0D6}" type="parTrans" cxnId="{1AA7C35B-DF0D-41F1-B0FC-2800BF5D2F50}">
      <dgm:prSet/>
      <dgm:spPr/>
      <dgm:t>
        <a:bodyPr/>
        <a:lstStyle/>
        <a:p>
          <a:endParaRPr lang="zh-CN" altLang="en-US"/>
        </a:p>
      </dgm:t>
    </dgm:pt>
    <dgm:pt modelId="{2C25794E-5D30-41E6-B28E-1B8254C53167}" type="sibTrans" cxnId="{1AA7C35B-DF0D-41F1-B0FC-2800BF5D2F50}">
      <dgm:prSet/>
      <dgm:spPr/>
      <dgm:t>
        <a:bodyPr/>
        <a:lstStyle/>
        <a:p>
          <a:endParaRPr lang="zh-CN" altLang="en-US"/>
        </a:p>
      </dgm:t>
    </dgm:pt>
    <dgm:pt modelId="{B1A360A9-8FF5-432D-815B-2EE48A884B93}">
      <dgm:prSet phldrT="[文本]" phldr="1"/>
      <dgm:spPr/>
      <dgm:t>
        <a:bodyPr/>
        <a:lstStyle/>
        <a:p>
          <a:endParaRPr lang="zh-CN" altLang="en-US"/>
        </a:p>
      </dgm:t>
    </dgm:pt>
    <dgm:pt modelId="{CBD4E2B7-44A5-4BA7-8935-B4A6E439FE04}" type="parTrans" cxnId="{27A09734-DF44-4B85-9FB5-C1C4CC427E93}">
      <dgm:prSet/>
      <dgm:spPr/>
      <dgm:t>
        <a:bodyPr/>
        <a:lstStyle/>
        <a:p>
          <a:endParaRPr lang="zh-CN" altLang="en-US"/>
        </a:p>
      </dgm:t>
    </dgm:pt>
    <dgm:pt modelId="{E8A66962-6422-485B-B50E-3FC9EF23E116}" type="sibTrans" cxnId="{27A09734-DF44-4B85-9FB5-C1C4CC427E93}">
      <dgm:prSet/>
      <dgm:spPr/>
      <dgm:t>
        <a:bodyPr/>
        <a:lstStyle/>
        <a:p>
          <a:endParaRPr lang="zh-CN" altLang="en-US"/>
        </a:p>
      </dgm:t>
    </dgm:pt>
    <dgm:pt modelId="{976D0950-E2D3-4DBF-ABDB-1F1474049A3B}">
      <dgm:prSet phldrT="[文本]" custT="1"/>
      <dgm:spPr/>
      <dgm:t>
        <a:bodyPr/>
        <a:lstStyle/>
        <a:p>
          <a:r>
            <a:rPr lang="zh-CN" altLang="zh-CN" sz="1800" dirty="0">
              <a:latin typeface="微软雅黑" panose="020B0503020204020204" charset="-122"/>
              <a:ea typeface="微软雅黑" panose="020B0503020204020204" charset="-122"/>
            </a:rPr>
            <a:t>广泛应用于新软件开发</a:t>
          </a:r>
          <a:endParaRPr lang="zh-CN" altLang="en-US" sz="1800" dirty="0">
            <a:latin typeface="微软雅黑" panose="020B0503020204020204" charset="-122"/>
            <a:ea typeface="微软雅黑" panose="020B0503020204020204" charset="-122"/>
          </a:endParaRPr>
        </a:p>
      </dgm:t>
    </dgm:pt>
    <dgm:pt modelId="{601CA813-1A94-4E1E-84CF-89111B2C725E}" type="parTrans" cxnId="{DF81AFEA-8F00-400F-85A1-443353436AA7}">
      <dgm:prSet/>
      <dgm:spPr/>
      <dgm:t>
        <a:bodyPr/>
        <a:lstStyle/>
        <a:p>
          <a:endParaRPr lang="zh-CN" altLang="en-US"/>
        </a:p>
      </dgm:t>
    </dgm:pt>
    <dgm:pt modelId="{27711DD1-2D9A-410C-AB9B-8209E4D7AED3}" type="sibTrans" cxnId="{DF81AFEA-8F00-400F-85A1-443353436AA7}">
      <dgm:prSet/>
      <dgm:spPr/>
      <dgm:t>
        <a:bodyPr/>
        <a:lstStyle/>
        <a:p>
          <a:endParaRPr lang="zh-CN" altLang="en-US"/>
        </a:p>
      </dgm:t>
    </dgm:pt>
    <dgm:pt modelId="{6E93F086-79CD-4298-A67C-B8EDE2DA2213}" type="pres">
      <dgm:prSet presAssocID="{DE974357-F2FE-41DF-9CBB-FE6E7E85585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6AAA6FA2-BC7C-41AB-AA7D-59A8773ECF1D}" type="pres">
      <dgm:prSet presAssocID="{DE974357-F2FE-41DF-9CBB-FE6E7E85585B}" presName="children" presStyleCnt="0"/>
      <dgm:spPr/>
    </dgm:pt>
    <dgm:pt modelId="{EDFAB2EB-414B-4A7D-8368-E4C2149DDD86}" type="pres">
      <dgm:prSet presAssocID="{DE974357-F2FE-41DF-9CBB-FE6E7E85585B}" presName="child1group" presStyleCnt="0"/>
      <dgm:spPr/>
    </dgm:pt>
    <dgm:pt modelId="{F8DA9EF6-DE30-4E0F-BE93-8C9152A52D56}" type="pres">
      <dgm:prSet presAssocID="{DE974357-F2FE-41DF-9CBB-FE6E7E85585B}" presName="child1" presStyleLbl="bgAcc1" presStyleIdx="0" presStyleCnt="4" custScaleX="127619" custLinFactNeighborX="-22921"/>
      <dgm:spPr/>
    </dgm:pt>
    <dgm:pt modelId="{03006333-6209-4206-B504-25FE6BD9975D}" type="pres">
      <dgm:prSet presAssocID="{DE974357-F2FE-41DF-9CBB-FE6E7E85585B}" presName="child1Text" presStyleLbl="bgAcc1" presStyleIdx="0" presStyleCnt="4">
        <dgm:presLayoutVars>
          <dgm:bulletEnabled val="1"/>
        </dgm:presLayoutVars>
      </dgm:prSet>
      <dgm:spPr/>
    </dgm:pt>
    <dgm:pt modelId="{847BB786-A090-4F7A-A322-78A3A886E2C5}" type="pres">
      <dgm:prSet presAssocID="{DE974357-F2FE-41DF-9CBB-FE6E7E85585B}" presName="child2group" presStyleCnt="0"/>
      <dgm:spPr/>
    </dgm:pt>
    <dgm:pt modelId="{D0EE44B2-27F0-48FA-826A-1AD1282772C0}" type="pres">
      <dgm:prSet presAssocID="{DE974357-F2FE-41DF-9CBB-FE6E7E85585B}" presName="child2" presStyleLbl="bgAcc1" presStyleIdx="1" presStyleCnt="4" custScaleX="122311" custLinFactNeighborX="-4494"/>
      <dgm:spPr/>
    </dgm:pt>
    <dgm:pt modelId="{CB29D910-F1F7-481C-9B3F-1292934050F3}" type="pres">
      <dgm:prSet presAssocID="{DE974357-F2FE-41DF-9CBB-FE6E7E85585B}" presName="child2Text" presStyleLbl="bgAcc1" presStyleIdx="1" presStyleCnt="4">
        <dgm:presLayoutVars>
          <dgm:bulletEnabled val="1"/>
        </dgm:presLayoutVars>
      </dgm:prSet>
      <dgm:spPr/>
    </dgm:pt>
    <dgm:pt modelId="{8BB30D02-5189-4978-8D8E-A6C6915BA1F5}" type="pres">
      <dgm:prSet presAssocID="{DE974357-F2FE-41DF-9CBB-FE6E7E85585B}" presName="child3group" presStyleCnt="0"/>
      <dgm:spPr/>
    </dgm:pt>
    <dgm:pt modelId="{0025988C-C96A-43E1-98E5-4427617578D6}" type="pres">
      <dgm:prSet presAssocID="{DE974357-F2FE-41DF-9CBB-FE6E7E85585B}" presName="child3" presStyleLbl="bgAcc1" presStyleIdx="2" presStyleCnt="4" custScaleX="133855"/>
      <dgm:spPr/>
    </dgm:pt>
    <dgm:pt modelId="{ACC6ADAE-2F2F-4EC0-B505-E55DE01C0A2C}" type="pres">
      <dgm:prSet presAssocID="{DE974357-F2FE-41DF-9CBB-FE6E7E85585B}" presName="child3Text" presStyleLbl="bgAcc1" presStyleIdx="2" presStyleCnt="4">
        <dgm:presLayoutVars>
          <dgm:bulletEnabled val="1"/>
        </dgm:presLayoutVars>
      </dgm:prSet>
      <dgm:spPr/>
    </dgm:pt>
    <dgm:pt modelId="{265F02B2-8DA7-45A2-BD05-F56589CE915F}" type="pres">
      <dgm:prSet presAssocID="{DE974357-F2FE-41DF-9CBB-FE6E7E85585B}" presName="child4group" presStyleCnt="0"/>
      <dgm:spPr/>
    </dgm:pt>
    <dgm:pt modelId="{FCA3D981-0E43-44AB-A59A-D59CF4BC7E57}" type="pres">
      <dgm:prSet presAssocID="{DE974357-F2FE-41DF-9CBB-FE6E7E85585B}" presName="child4" presStyleLbl="bgAcc1" presStyleIdx="3" presStyleCnt="4"/>
      <dgm:spPr/>
    </dgm:pt>
    <dgm:pt modelId="{A4CB2BAF-AAA3-4358-9DE8-8D333FB5CFD5}" type="pres">
      <dgm:prSet presAssocID="{DE974357-F2FE-41DF-9CBB-FE6E7E85585B}" presName="child4Text" presStyleLbl="bgAcc1" presStyleIdx="3" presStyleCnt="4">
        <dgm:presLayoutVars>
          <dgm:bulletEnabled val="1"/>
        </dgm:presLayoutVars>
      </dgm:prSet>
      <dgm:spPr/>
    </dgm:pt>
    <dgm:pt modelId="{906DA0BE-D3F8-4BB9-99DF-11FBC3260765}" type="pres">
      <dgm:prSet presAssocID="{DE974357-F2FE-41DF-9CBB-FE6E7E85585B}" presName="childPlaceholder" presStyleCnt="0"/>
      <dgm:spPr/>
    </dgm:pt>
    <dgm:pt modelId="{044BFCE6-F5E6-431D-A4E5-9C651B62E960}" type="pres">
      <dgm:prSet presAssocID="{DE974357-F2FE-41DF-9CBB-FE6E7E85585B}" presName="circle" presStyleCnt="0"/>
      <dgm:spPr/>
    </dgm:pt>
    <dgm:pt modelId="{59A7701F-36BB-44F6-B581-564EAF904EF0}" type="pres">
      <dgm:prSet presAssocID="{DE974357-F2FE-41DF-9CBB-FE6E7E85585B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4D03D81C-15DD-4297-8CDF-C1BE9B09F628}" type="pres">
      <dgm:prSet presAssocID="{DE974357-F2FE-41DF-9CBB-FE6E7E85585B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6D6414AE-67E6-4B9E-A31E-C79598F3DF90}" type="pres">
      <dgm:prSet presAssocID="{DE974357-F2FE-41DF-9CBB-FE6E7E85585B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99645F76-AEBA-42B3-B95D-7381F827ADCD}" type="pres">
      <dgm:prSet presAssocID="{DE974357-F2FE-41DF-9CBB-FE6E7E85585B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EA56A30-5A69-40B7-A7E1-ED715E1E70C1}" type="pres">
      <dgm:prSet presAssocID="{DE974357-F2FE-41DF-9CBB-FE6E7E85585B}" presName="quadrantPlaceholder" presStyleCnt="0"/>
      <dgm:spPr/>
    </dgm:pt>
    <dgm:pt modelId="{4AE3F1C4-EAC7-4CC1-B53E-DEB1371C6D67}" type="pres">
      <dgm:prSet presAssocID="{DE974357-F2FE-41DF-9CBB-FE6E7E85585B}" presName="center1" presStyleLbl="fgShp" presStyleIdx="0" presStyleCnt="2"/>
      <dgm:spPr/>
    </dgm:pt>
    <dgm:pt modelId="{49294B78-EAAD-4789-B0A8-4945DB6AE12A}" type="pres">
      <dgm:prSet presAssocID="{DE974357-F2FE-41DF-9CBB-FE6E7E85585B}" presName="center2" presStyleLbl="fgShp" presStyleIdx="1" presStyleCnt="2"/>
      <dgm:spPr/>
    </dgm:pt>
  </dgm:ptLst>
  <dgm:cxnLst>
    <dgm:cxn modelId="{32831D24-08DE-4F16-BA71-1A692D5D30A0}" srcId="{EFC3CB14-56C0-4A74-919A-011F4C946755}" destId="{AC2721EB-2C63-4054-99F5-827D3C7B5389}" srcOrd="0" destOrd="0" parTransId="{AABB7DAA-3AA8-4134-825F-0E45AD7A041F}" sibTransId="{084A3493-BFC6-4C83-A9E8-E8D46EAEAE01}"/>
    <dgm:cxn modelId="{A2237A25-81BA-4ED1-AAAD-8A5F3EB2D9B0}" type="presOf" srcId="{DE974357-F2FE-41DF-9CBB-FE6E7E85585B}" destId="{6E93F086-79CD-4298-A67C-B8EDE2DA2213}" srcOrd="0" destOrd="0" presId="urn:microsoft.com/office/officeart/2005/8/layout/cycle4#1"/>
    <dgm:cxn modelId="{3BEE9B2A-CB02-4845-8487-BEFC95361BF8}" type="presOf" srcId="{AC2721EB-2C63-4054-99F5-827D3C7B5389}" destId="{F8DA9EF6-DE30-4E0F-BE93-8C9152A52D56}" srcOrd="0" destOrd="0" presId="urn:microsoft.com/office/officeart/2005/8/layout/cycle4#1"/>
    <dgm:cxn modelId="{27A09734-DF44-4B85-9FB5-C1C4CC427E93}" srcId="{DE974357-F2FE-41DF-9CBB-FE6E7E85585B}" destId="{B1A360A9-8FF5-432D-815B-2EE48A884B93}" srcOrd="3" destOrd="0" parTransId="{CBD4E2B7-44A5-4BA7-8935-B4A6E439FE04}" sibTransId="{E8A66962-6422-485B-B50E-3FC9EF23E116}"/>
    <dgm:cxn modelId="{AC2E4C3B-E247-4965-8402-0DB59D59936F}" srcId="{DE974357-F2FE-41DF-9CBB-FE6E7E85585B}" destId="{A0D7D69E-4C14-4A3D-94E9-4F377D0E3E5C}" srcOrd="1" destOrd="0" parTransId="{26D54105-81D1-4D40-8378-2BF3B4BC91C6}" sibTransId="{4EFEB590-649F-46F2-B9D1-A9E369106494}"/>
    <dgm:cxn modelId="{1AA7C35B-DF0D-41F1-B0FC-2800BF5D2F50}" srcId="{557635A4-0EA8-4710-A6C0-871F78B99499}" destId="{F32F9B2A-77AA-4A0F-97D4-A81BB99D827C}" srcOrd="0" destOrd="0" parTransId="{7C4CC6B6-9CD3-4AE2-A14C-49C7E38BB0D6}" sibTransId="{2C25794E-5D30-41E6-B28E-1B8254C53167}"/>
    <dgm:cxn modelId="{B7713846-2941-4896-9613-F8274ED378A6}" type="presOf" srcId="{A0D7D69E-4C14-4A3D-94E9-4F377D0E3E5C}" destId="{4D03D81C-15DD-4297-8CDF-C1BE9B09F628}" srcOrd="0" destOrd="0" presId="urn:microsoft.com/office/officeart/2005/8/layout/cycle4#1"/>
    <dgm:cxn modelId="{85D34346-F846-426B-8E90-FEAAF77A4A3D}" type="presOf" srcId="{B175122D-3EF8-4B89-ADFA-004DBB24E4AF}" destId="{D0EE44B2-27F0-48FA-826A-1AD1282772C0}" srcOrd="0" destOrd="0" presId="urn:microsoft.com/office/officeart/2005/8/layout/cycle4#1"/>
    <dgm:cxn modelId="{1845A04C-783F-4E88-8824-916AE58A0958}" srcId="{DE974357-F2FE-41DF-9CBB-FE6E7E85585B}" destId="{EFC3CB14-56C0-4A74-919A-011F4C946755}" srcOrd="0" destOrd="0" parTransId="{BD2533A6-4E89-44CF-945C-F078DC1FD3CE}" sibTransId="{B8A122AE-D23D-4B87-BDB8-DDB4D5E2595A}"/>
    <dgm:cxn modelId="{1FA9A850-6179-49C2-893E-8CBACC5F10A6}" type="presOf" srcId="{976D0950-E2D3-4DBF-ABDB-1F1474049A3B}" destId="{A4CB2BAF-AAA3-4358-9DE8-8D333FB5CFD5}" srcOrd="1" destOrd="0" presId="urn:microsoft.com/office/officeart/2005/8/layout/cycle4#1"/>
    <dgm:cxn modelId="{5A319554-6764-415D-A873-541610B07774}" type="presOf" srcId="{F32F9B2A-77AA-4A0F-97D4-A81BB99D827C}" destId="{0025988C-C96A-43E1-98E5-4427617578D6}" srcOrd="0" destOrd="0" presId="urn:microsoft.com/office/officeart/2005/8/layout/cycle4#1"/>
    <dgm:cxn modelId="{D5639878-F4FA-4CF8-869F-FCBC4CDF74CD}" srcId="{DE974357-F2FE-41DF-9CBB-FE6E7E85585B}" destId="{557635A4-0EA8-4710-A6C0-871F78B99499}" srcOrd="2" destOrd="0" parTransId="{5B56DDF7-92BF-4A76-BEBD-BDEEA1FD8885}" sibTransId="{D6283EC4-86F5-4523-BC13-44FE0B44DC50}"/>
    <dgm:cxn modelId="{13CF8A7F-6403-4139-863C-F2D42C926ADB}" type="presOf" srcId="{EFC3CB14-56C0-4A74-919A-011F4C946755}" destId="{59A7701F-36BB-44F6-B581-564EAF904EF0}" srcOrd="0" destOrd="0" presId="urn:microsoft.com/office/officeart/2005/8/layout/cycle4#1"/>
    <dgm:cxn modelId="{53DA138A-E785-4BBC-8E99-29C405472393}" type="presOf" srcId="{976D0950-E2D3-4DBF-ABDB-1F1474049A3B}" destId="{FCA3D981-0E43-44AB-A59A-D59CF4BC7E57}" srcOrd="0" destOrd="0" presId="urn:microsoft.com/office/officeart/2005/8/layout/cycle4#1"/>
    <dgm:cxn modelId="{C6492696-F0C4-4CC0-BB59-02A338FBC9F3}" type="presOf" srcId="{B175122D-3EF8-4B89-ADFA-004DBB24E4AF}" destId="{CB29D910-F1F7-481C-9B3F-1292934050F3}" srcOrd="1" destOrd="0" presId="urn:microsoft.com/office/officeart/2005/8/layout/cycle4#1"/>
    <dgm:cxn modelId="{BDDF32CF-3054-4A60-BE2D-6893C43D0F7B}" srcId="{A0D7D69E-4C14-4A3D-94E9-4F377D0E3E5C}" destId="{B175122D-3EF8-4B89-ADFA-004DBB24E4AF}" srcOrd="0" destOrd="0" parTransId="{B1B5E82C-CFD8-4A3F-A1AE-37A9935BD0ED}" sibTransId="{6B2E1735-4401-47C6-9626-1BDE22C6302C}"/>
    <dgm:cxn modelId="{97B992E4-07C6-4D29-8153-62DB1069F0E0}" type="presOf" srcId="{B1A360A9-8FF5-432D-815B-2EE48A884B93}" destId="{99645F76-AEBA-42B3-B95D-7381F827ADCD}" srcOrd="0" destOrd="0" presId="urn:microsoft.com/office/officeart/2005/8/layout/cycle4#1"/>
    <dgm:cxn modelId="{315FA8E7-70DE-44EF-A090-178A3ED9813C}" type="presOf" srcId="{F32F9B2A-77AA-4A0F-97D4-A81BB99D827C}" destId="{ACC6ADAE-2F2F-4EC0-B505-E55DE01C0A2C}" srcOrd="1" destOrd="0" presId="urn:microsoft.com/office/officeart/2005/8/layout/cycle4#1"/>
    <dgm:cxn modelId="{DF81AFEA-8F00-400F-85A1-443353436AA7}" srcId="{B1A360A9-8FF5-432D-815B-2EE48A884B93}" destId="{976D0950-E2D3-4DBF-ABDB-1F1474049A3B}" srcOrd="0" destOrd="0" parTransId="{601CA813-1A94-4E1E-84CF-89111B2C725E}" sibTransId="{27711DD1-2D9A-410C-AB9B-8209E4D7AED3}"/>
    <dgm:cxn modelId="{81731EF0-C6C6-478F-80AF-C595C1511228}" type="presOf" srcId="{557635A4-0EA8-4710-A6C0-871F78B99499}" destId="{6D6414AE-67E6-4B9E-A31E-C79598F3DF90}" srcOrd="0" destOrd="0" presId="urn:microsoft.com/office/officeart/2005/8/layout/cycle4#1"/>
    <dgm:cxn modelId="{415601FF-BE83-4FEA-AA48-3CB1953ACB92}" type="presOf" srcId="{AC2721EB-2C63-4054-99F5-827D3C7B5389}" destId="{03006333-6209-4206-B504-25FE6BD9975D}" srcOrd="1" destOrd="0" presId="urn:microsoft.com/office/officeart/2005/8/layout/cycle4#1"/>
    <dgm:cxn modelId="{4799334A-10BF-43CD-912C-AA9FC60A9B4A}" type="presParOf" srcId="{6E93F086-79CD-4298-A67C-B8EDE2DA2213}" destId="{6AAA6FA2-BC7C-41AB-AA7D-59A8773ECF1D}" srcOrd="0" destOrd="0" presId="urn:microsoft.com/office/officeart/2005/8/layout/cycle4#1"/>
    <dgm:cxn modelId="{8CC3C8F7-D4B6-4109-A3EE-EBDC9ED4683D}" type="presParOf" srcId="{6AAA6FA2-BC7C-41AB-AA7D-59A8773ECF1D}" destId="{EDFAB2EB-414B-4A7D-8368-E4C2149DDD86}" srcOrd="0" destOrd="0" presId="urn:microsoft.com/office/officeart/2005/8/layout/cycle4#1"/>
    <dgm:cxn modelId="{6CD5B7E3-74C4-49F7-AA03-E2E448A42D72}" type="presParOf" srcId="{EDFAB2EB-414B-4A7D-8368-E4C2149DDD86}" destId="{F8DA9EF6-DE30-4E0F-BE93-8C9152A52D56}" srcOrd="0" destOrd="0" presId="urn:microsoft.com/office/officeart/2005/8/layout/cycle4#1"/>
    <dgm:cxn modelId="{00740816-4D02-4393-8353-6DD8F7B0FBA3}" type="presParOf" srcId="{EDFAB2EB-414B-4A7D-8368-E4C2149DDD86}" destId="{03006333-6209-4206-B504-25FE6BD9975D}" srcOrd="1" destOrd="0" presId="urn:microsoft.com/office/officeart/2005/8/layout/cycle4#1"/>
    <dgm:cxn modelId="{2CFA6C27-5439-4260-AC62-3A61E829673B}" type="presParOf" srcId="{6AAA6FA2-BC7C-41AB-AA7D-59A8773ECF1D}" destId="{847BB786-A090-4F7A-A322-78A3A886E2C5}" srcOrd="1" destOrd="0" presId="urn:microsoft.com/office/officeart/2005/8/layout/cycle4#1"/>
    <dgm:cxn modelId="{5D4A9175-E232-4F32-84C6-640E28933F79}" type="presParOf" srcId="{847BB786-A090-4F7A-A322-78A3A886E2C5}" destId="{D0EE44B2-27F0-48FA-826A-1AD1282772C0}" srcOrd="0" destOrd="0" presId="urn:microsoft.com/office/officeart/2005/8/layout/cycle4#1"/>
    <dgm:cxn modelId="{8813A308-D346-4499-A404-10D95EC6E35D}" type="presParOf" srcId="{847BB786-A090-4F7A-A322-78A3A886E2C5}" destId="{CB29D910-F1F7-481C-9B3F-1292934050F3}" srcOrd="1" destOrd="0" presId="urn:microsoft.com/office/officeart/2005/8/layout/cycle4#1"/>
    <dgm:cxn modelId="{A6273DE3-3DE1-4A1B-8970-DBD125AB8B68}" type="presParOf" srcId="{6AAA6FA2-BC7C-41AB-AA7D-59A8773ECF1D}" destId="{8BB30D02-5189-4978-8D8E-A6C6915BA1F5}" srcOrd="2" destOrd="0" presId="urn:microsoft.com/office/officeart/2005/8/layout/cycle4#1"/>
    <dgm:cxn modelId="{4FB19293-ACCD-4198-AD44-9224217C3FB3}" type="presParOf" srcId="{8BB30D02-5189-4978-8D8E-A6C6915BA1F5}" destId="{0025988C-C96A-43E1-98E5-4427617578D6}" srcOrd="0" destOrd="0" presId="urn:microsoft.com/office/officeart/2005/8/layout/cycle4#1"/>
    <dgm:cxn modelId="{2C7D36E8-50A5-49E3-B33E-C95611461BBA}" type="presParOf" srcId="{8BB30D02-5189-4978-8D8E-A6C6915BA1F5}" destId="{ACC6ADAE-2F2F-4EC0-B505-E55DE01C0A2C}" srcOrd="1" destOrd="0" presId="urn:microsoft.com/office/officeart/2005/8/layout/cycle4#1"/>
    <dgm:cxn modelId="{2617997F-54CA-412E-81B8-6C2C60768EB8}" type="presParOf" srcId="{6AAA6FA2-BC7C-41AB-AA7D-59A8773ECF1D}" destId="{265F02B2-8DA7-45A2-BD05-F56589CE915F}" srcOrd="3" destOrd="0" presId="urn:microsoft.com/office/officeart/2005/8/layout/cycle4#1"/>
    <dgm:cxn modelId="{006227C0-0FE6-4F30-A660-F841DDCABAC7}" type="presParOf" srcId="{265F02B2-8DA7-45A2-BD05-F56589CE915F}" destId="{FCA3D981-0E43-44AB-A59A-D59CF4BC7E57}" srcOrd="0" destOrd="0" presId="urn:microsoft.com/office/officeart/2005/8/layout/cycle4#1"/>
    <dgm:cxn modelId="{A6066807-301C-4740-AE46-37EFF94423B5}" type="presParOf" srcId="{265F02B2-8DA7-45A2-BD05-F56589CE915F}" destId="{A4CB2BAF-AAA3-4358-9DE8-8D333FB5CFD5}" srcOrd="1" destOrd="0" presId="urn:microsoft.com/office/officeart/2005/8/layout/cycle4#1"/>
    <dgm:cxn modelId="{726BA053-635A-4668-ADB9-A65346C0C0B7}" type="presParOf" srcId="{6AAA6FA2-BC7C-41AB-AA7D-59A8773ECF1D}" destId="{906DA0BE-D3F8-4BB9-99DF-11FBC3260765}" srcOrd="4" destOrd="0" presId="urn:microsoft.com/office/officeart/2005/8/layout/cycle4#1"/>
    <dgm:cxn modelId="{56D4C516-25F1-442C-9B2A-511F4214C2A6}" type="presParOf" srcId="{6E93F086-79CD-4298-A67C-B8EDE2DA2213}" destId="{044BFCE6-F5E6-431D-A4E5-9C651B62E960}" srcOrd="1" destOrd="0" presId="urn:microsoft.com/office/officeart/2005/8/layout/cycle4#1"/>
    <dgm:cxn modelId="{6C561DC2-3F5F-46A4-9F48-5659B80B6250}" type="presParOf" srcId="{044BFCE6-F5E6-431D-A4E5-9C651B62E960}" destId="{59A7701F-36BB-44F6-B581-564EAF904EF0}" srcOrd="0" destOrd="0" presId="urn:microsoft.com/office/officeart/2005/8/layout/cycle4#1"/>
    <dgm:cxn modelId="{7526A680-1D0B-438D-B0B3-B201AE401C3A}" type="presParOf" srcId="{044BFCE6-F5E6-431D-A4E5-9C651B62E960}" destId="{4D03D81C-15DD-4297-8CDF-C1BE9B09F628}" srcOrd="1" destOrd="0" presId="urn:microsoft.com/office/officeart/2005/8/layout/cycle4#1"/>
    <dgm:cxn modelId="{2E4C197E-A5F7-47C4-8B8C-F01C064C8C72}" type="presParOf" srcId="{044BFCE6-F5E6-431D-A4E5-9C651B62E960}" destId="{6D6414AE-67E6-4B9E-A31E-C79598F3DF90}" srcOrd="2" destOrd="0" presId="urn:microsoft.com/office/officeart/2005/8/layout/cycle4#1"/>
    <dgm:cxn modelId="{5FB5E671-CF5A-4850-B511-6B1B9F63D52D}" type="presParOf" srcId="{044BFCE6-F5E6-431D-A4E5-9C651B62E960}" destId="{99645F76-AEBA-42B3-B95D-7381F827ADCD}" srcOrd="3" destOrd="0" presId="urn:microsoft.com/office/officeart/2005/8/layout/cycle4#1"/>
    <dgm:cxn modelId="{1F96679C-268F-4040-8C1D-F4185696C39E}" type="presParOf" srcId="{044BFCE6-F5E6-431D-A4E5-9C651B62E960}" destId="{DEA56A30-5A69-40B7-A7E1-ED715E1E70C1}" srcOrd="4" destOrd="0" presId="urn:microsoft.com/office/officeart/2005/8/layout/cycle4#1"/>
    <dgm:cxn modelId="{1A0F19C1-BE62-43AD-B640-6BCDB792323C}" type="presParOf" srcId="{6E93F086-79CD-4298-A67C-B8EDE2DA2213}" destId="{4AE3F1C4-EAC7-4CC1-B53E-DEB1371C6D67}" srcOrd="2" destOrd="0" presId="urn:microsoft.com/office/officeart/2005/8/layout/cycle4#1"/>
    <dgm:cxn modelId="{FFA24455-AD38-4AF1-8F85-C258FE359502}" type="presParOf" srcId="{6E93F086-79CD-4298-A67C-B8EDE2DA2213}" destId="{49294B78-EAAD-4789-B0A8-4945DB6AE12A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D3B8A0-0273-4423-B9BF-20557887074D}" type="doc">
      <dgm:prSet loTypeId="urn:microsoft.com/office/officeart/2005/8/layout/vList3" loCatId="list" qsTypeId="urn:microsoft.com/office/officeart/2005/8/quickstyle/simple1#3" qsCatId="simple" csTypeId="urn:microsoft.com/office/officeart/2005/8/colors/accent1_2#3" csCatId="accent1" phldr="1"/>
      <dgm:spPr/>
    </dgm:pt>
    <dgm:pt modelId="{5B25C294-24D1-45DD-BCAE-CE47180670A0}">
      <dgm:prSet phldrT="[文本]" custT="1"/>
      <dgm:spPr/>
      <dgm:t>
        <a:bodyPr/>
        <a:lstStyle/>
        <a:p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简洁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，</a:t>
          </a:r>
          <a:r>
            <a:rPr lang="en-US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32</a:t>
          </a:r>
          <a:r>
            <a:rPr lang="zh-CN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个</a:t>
          </a:r>
          <a:r>
            <a:rPr lang="en-US" altLang="zh-CN" sz="1600" kern="1200" dirty="0" err="1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关键字</a:t>
          </a:r>
          <a:r>
            <a:rPr lang="zh-CN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，</a:t>
          </a:r>
          <a:r>
            <a:rPr lang="en-US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9</a:t>
          </a:r>
          <a:r>
            <a:rPr lang="zh-CN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种</a:t>
          </a:r>
          <a:r>
            <a:rPr lang="en-US" altLang="zh-CN" sz="1600" kern="1200" dirty="0" err="1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语句</a:t>
          </a:r>
          <a:endParaRPr lang="zh-CN" altLang="en-US" sz="16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gm:t>
    </dgm:pt>
    <dgm:pt modelId="{5E19BC25-41A8-4A30-8E71-29742FA7B977}" type="parTrans" cxnId="{1A21A301-8D8A-4659-BCA8-3D212605CA91}">
      <dgm:prSet/>
      <dgm:spPr/>
      <dgm:t>
        <a:bodyPr/>
        <a:lstStyle/>
        <a:p>
          <a:endParaRPr lang="zh-CN" altLang="en-US"/>
        </a:p>
      </dgm:t>
    </dgm:pt>
    <dgm:pt modelId="{3190FE84-4C17-4772-A4E4-70847ECE25FB}" type="sibTrans" cxnId="{1A21A301-8D8A-4659-BCA8-3D212605CA91}">
      <dgm:prSet/>
      <dgm:spPr/>
      <dgm:t>
        <a:bodyPr/>
        <a:lstStyle/>
        <a:p>
          <a:endParaRPr lang="zh-CN" altLang="en-US"/>
        </a:p>
      </dgm:t>
    </dgm:pt>
    <dgm:pt modelId="{A5A336B5-8A1D-4C05-8CBA-A2B06E33494B}">
      <dgm:prSet phldrT="[文本]" custT="1"/>
      <dgm:spPr/>
      <dgm:t>
        <a:bodyPr/>
        <a:lstStyle/>
        <a:p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运算符丰富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，</a:t>
          </a:r>
          <a:r>
            <a:rPr lang="en-US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34</a:t>
          </a: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种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gm:t>
    </dgm:pt>
    <dgm:pt modelId="{23141BF8-22A5-4A47-A1AA-F2F6AF4CD973}" type="parTrans" cxnId="{5C121883-EA2A-4FB5-99D7-3AE2A08533FF}">
      <dgm:prSet/>
      <dgm:spPr/>
      <dgm:t>
        <a:bodyPr/>
        <a:lstStyle/>
        <a:p>
          <a:endParaRPr lang="zh-CN" altLang="en-US"/>
        </a:p>
      </dgm:t>
    </dgm:pt>
    <dgm:pt modelId="{E805C8C8-A65B-481C-AA5C-5700FCBBFB39}" type="sibTrans" cxnId="{5C121883-EA2A-4FB5-99D7-3AE2A08533FF}">
      <dgm:prSet/>
      <dgm:spPr/>
      <dgm:t>
        <a:bodyPr/>
        <a:lstStyle/>
        <a:p>
          <a:endParaRPr lang="zh-CN" altLang="en-US"/>
        </a:p>
      </dgm:t>
    </dgm:pt>
    <dgm:pt modelId="{E4A440ED-8988-424D-88C4-7019F4492B9B}">
      <dgm:prSet phldrT="[文本]" custT="1"/>
      <dgm:spPr/>
      <dgm:t>
        <a:bodyPr/>
        <a:lstStyle/>
        <a:p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表达方式灵活实用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gm:t>
    </dgm:pt>
    <dgm:pt modelId="{0CA56BD3-8537-4954-A13A-077FB53167A8}" type="parTrans" cxnId="{5DCC8E68-21BB-465B-BEA1-4A53EB546407}">
      <dgm:prSet/>
      <dgm:spPr/>
      <dgm:t>
        <a:bodyPr/>
        <a:lstStyle/>
        <a:p>
          <a:endParaRPr lang="zh-CN" altLang="en-US"/>
        </a:p>
      </dgm:t>
    </dgm:pt>
    <dgm:pt modelId="{7975C294-0203-4BFE-BD64-D7A127D23DD5}" type="sibTrans" cxnId="{5DCC8E68-21BB-465B-BEA1-4A53EB546407}">
      <dgm:prSet/>
      <dgm:spPr/>
      <dgm:t>
        <a:bodyPr/>
        <a:lstStyle/>
        <a:p>
          <a:endParaRPr lang="zh-CN" altLang="en-US"/>
        </a:p>
      </dgm:t>
    </dgm:pt>
    <dgm:pt modelId="{3C82EE55-1451-42C5-AB55-3B7EE4AF8BEF}">
      <dgm:prSet phldrT="[文本]" custT="1"/>
      <dgm:spPr/>
      <dgm:t>
        <a:bodyPr/>
        <a:lstStyle/>
        <a:p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数据类型丰富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，</a:t>
          </a:r>
          <a:r>
            <a:rPr lang="en-US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7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种</a:t>
          </a:r>
        </a:p>
      </dgm:t>
    </dgm:pt>
    <dgm:pt modelId="{18940F64-12F4-4B3A-A326-2A27AD3DE403}" type="parTrans" cxnId="{AD649142-8A7F-4C00-926B-C0A91D024C5D}">
      <dgm:prSet/>
      <dgm:spPr/>
      <dgm:t>
        <a:bodyPr/>
        <a:lstStyle/>
        <a:p>
          <a:endParaRPr lang="zh-CN" altLang="en-US"/>
        </a:p>
      </dgm:t>
    </dgm:pt>
    <dgm:pt modelId="{FBB8AAEF-3826-458A-BB87-14F1C5FE54EC}" type="sibTrans" cxnId="{AD649142-8A7F-4C00-926B-C0A91D024C5D}">
      <dgm:prSet/>
      <dgm:spPr/>
      <dgm:t>
        <a:bodyPr/>
        <a:lstStyle/>
        <a:p>
          <a:endParaRPr lang="zh-CN" altLang="en-US"/>
        </a:p>
      </dgm:t>
    </dgm:pt>
    <dgm:pt modelId="{BE215E4D-C4FC-49B8-B975-C2AB6DBE1790}" type="pres">
      <dgm:prSet presAssocID="{EDD3B8A0-0273-4423-B9BF-20557887074D}" presName="linearFlow" presStyleCnt="0">
        <dgm:presLayoutVars>
          <dgm:dir/>
          <dgm:resizeHandles val="exact"/>
        </dgm:presLayoutVars>
      </dgm:prSet>
      <dgm:spPr/>
    </dgm:pt>
    <dgm:pt modelId="{2CA5577E-EE28-44F9-BC73-DD43CD55812D}" type="pres">
      <dgm:prSet presAssocID="{5B25C294-24D1-45DD-BCAE-CE47180670A0}" presName="composite" presStyleCnt="0"/>
      <dgm:spPr/>
    </dgm:pt>
    <dgm:pt modelId="{AF39EFA2-5A92-4303-96AF-77CEF9FE9C2D}" type="pres">
      <dgm:prSet presAssocID="{5B25C294-24D1-45DD-BCAE-CE47180670A0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6CAC48D3-5200-431A-8EE9-EB2ECAAE1142}" type="pres">
      <dgm:prSet presAssocID="{5B25C294-24D1-45DD-BCAE-CE47180670A0}" presName="txShp" presStyleLbl="node1" presStyleIdx="0" presStyleCnt="4">
        <dgm:presLayoutVars>
          <dgm:bulletEnabled val="1"/>
        </dgm:presLayoutVars>
      </dgm:prSet>
      <dgm:spPr/>
    </dgm:pt>
    <dgm:pt modelId="{09A172B2-8129-4A39-96F1-A71350822F3E}" type="pres">
      <dgm:prSet presAssocID="{3190FE84-4C17-4772-A4E4-70847ECE25FB}" presName="spacing" presStyleCnt="0"/>
      <dgm:spPr/>
    </dgm:pt>
    <dgm:pt modelId="{37C7B9C4-5F40-4513-B41C-0F178DFAAC5E}" type="pres">
      <dgm:prSet presAssocID="{A5A336B5-8A1D-4C05-8CBA-A2B06E33494B}" presName="composite" presStyleCnt="0"/>
      <dgm:spPr/>
    </dgm:pt>
    <dgm:pt modelId="{5E515C15-A235-4BD2-8581-C184A94EF61B}" type="pres">
      <dgm:prSet presAssocID="{A5A336B5-8A1D-4C05-8CBA-A2B06E33494B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1F58F4D9-52D6-4953-A29B-D23CEB4D2D64}" type="pres">
      <dgm:prSet presAssocID="{A5A336B5-8A1D-4C05-8CBA-A2B06E33494B}" presName="txShp" presStyleLbl="node1" presStyleIdx="1" presStyleCnt="4">
        <dgm:presLayoutVars>
          <dgm:bulletEnabled val="1"/>
        </dgm:presLayoutVars>
      </dgm:prSet>
      <dgm:spPr/>
    </dgm:pt>
    <dgm:pt modelId="{ADA29096-C305-43C3-8974-B8E0D2B3E6EA}" type="pres">
      <dgm:prSet presAssocID="{E805C8C8-A65B-481C-AA5C-5700FCBBFB39}" presName="spacing" presStyleCnt="0"/>
      <dgm:spPr/>
    </dgm:pt>
    <dgm:pt modelId="{C8FF0B05-16CD-4265-BF6E-86FE41F24316}" type="pres">
      <dgm:prSet presAssocID="{3C82EE55-1451-42C5-AB55-3B7EE4AF8BEF}" presName="composite" presStyleCnt="0"/>
      <dgm:spPr/>
    </dgm:pt>
    <dgm:pt modelId="{72D4D8F8-488C-4DAF-8DE9-CDBBA726E3B0}" type="pres">
      <dgm:prSet presAssocID="{3C82EE55-1451-42C5-AB55-3B7EE4AF8BEF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6D2B2647-6828-48F2-8CD7-046EDD8FD891}" type="pres">
      <dgm:prSet presAssocID="{3C82EE55-1451-42C5-AB55-3B7EE4AF8BEF}" presName="txShp" presStyleLbl="node1" presStyleIdx="2" presStyleCnt="4">
        <dgm:presLayoutVars>
          <dgm:bulletEnabled val="1"/>
        </dgm:presLayoutVars>
      </dgm:prSet>
      <dgm:spPr/>
    </dgm:pt>
    <dgm:pt modelId="{45C90918-46E3-45DF-B2F3-00B169B22D4A}" type="pres">
      <dgm:prSet presAssocID="{FBB8AAEF-3826-458A-BB87-14F1C5FE54EC}" presName="spacing" presStyleCnt="0"/>
      <dgm:spPr/>
    </dgm:pt>
    <dgm:pt modelId="{617F2DAF-FDAB-43FB-A72E-4DCC0A07E857}" type="pres">
      <dgm:prSet presAssocID="{E4A440ED-8988-424D-88C4-7019F4492B9B}" presName="composite" presStyleCnt="0"/>
      <dgm:spPr/>
    </dgm:pt>
    <dgm:pt modelId="{46F8C5CE-F158-4320-8661-91D19C2F670C}" type="pres">
      <dgm:prSet presAssocID="{E4A440ED-8988-424D-88C4-7019F4492B9B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98550736-5F57-400E-9C6B-52573684C694}" type="pres">
      <dgm:prSet presAssocID="{E4A440ED-8988-424D-88C4-7019F4492B9B}" presName="txShp" presStyleLbl="node1" presStyleIdx="3" presStyleCnt="4">
        <dgm:presLayoutVars>
          <dgm:bulletEnabled val="1"/>
        </dgm:presLayoutVars>
      </dgm:prSet>
      <dgm:spPr/>
    </dgm:pt>
  </dgm:ptLst>
  <dgm:cxnLst>
    <dgm:cxn modelId="{1A21A301-8D8A-4659-BCA8-3D212605CA91}" srcId="{EDD3B8A0-0273-4423-B9BF-20557887074D}" destId="{5B25C294-24D1-45DD-BCAE-CE47180670A0}" srcOrd="0" destOrd="0" parTransId="{5E19BC25-41A8-4A30-8E71-29742FA7B977}" sibTransId="{3190FE84-4C17-4772-A4E4-70847ECE25FB}"/>
    <dgm:cxn modelId="{08059330-1E35-4B4B-8ACC-233E4E61E71A}" type="presOf" srcId="{3C82EE55-1451-42C5-AB55-3B7EE4AF8BEF}" destId="{6D2B2647-6828-48F2-8CD7-046EDD8FD891}" srcOrd="0" destOrd="0" presId="urn:microsoft.com/office/officeart/2005/8/layout/vList3"/>
    <dgm:cxn modelId="{C017DD30-E82F-4E53-ACC6-6A03E6101B66}" type="presOf" srcId="{A5A336B5-8A1D-4C05-8CBA-A2B06E33494B}" destId="{1F58F4D9-52D6-4953-A29B-D23CEB4D2D64}" srcOrd="0" destOrd="0" presId="urn:microsoft.com/office/officeart/2005/8/layout/vList3"/>
    <dgm:cxn modelId="{82F6C735-032D-4F80-9BC1-7A69C839907B}" type="presOf" srcId="{EDD3B8A0-0273-4423-B9BF-20557887074D}" destId="{BE215E4D-C4FC-49B8-B975-C2AB6DBE1790}" srcOrd="0" destOrd="0" presId="urn:microsoft.com/office/officeart/2005/8/layout/vList3"/>
    <dgm:cxn modelId="{AD649142-8A7F-4C00-926B-C0A91D024C5D}" srcId="{EDD3B8A0-0273-4423-B9BF-20557887074D}" destId="{3C82EE55-1451-42C5-AB55-3B7EE4AF8BEF}" srcOrd="2" destOrd="0" parTransId="{18940F64-12F4-4B3A-A326-2A27AD3DE403}" sibTransId="{FBB8AAEF-3826-458A-BB87-14F1C5FE54EC}"/>
    <dgm:cxn modelId="{5DCC8E68-21BB-465B-BEA1-4A53EB546407}" srcId="{EDD3B8A0-0273-4423-B9BF-20557887074D}" destId="{E4A440ED-8988-424D-88C4-7019F4492B9B}" srcOrd="3" destOrd="0" parTransId="{0CA56BD3-8537-4954-A13A-077FB53167A8}" sibTransId="{7975C294-0203-4BFE-BD64-D7A127D23DD5}"/>
    <dgm:cxn modelId="{5C121883-EA2A-4FB5-99D7-3AE2A08533FF}" srcId="{EDD3B8A0-0273-4423-B9BF-20557887074D}" destId="{A5A336B5-8A1D-4C05-8CBA-A2B06E33494B}" srcOrd="1" destOrd="0" parTransId="{23141BF8-22A5-4A47-A1AA-F2F6AF4CD973}" sibTransId="{E805C8C8-A65B-481C-AA5C-5700FCBBFB39}"/>
    <dgm:cxn modelId="{713DD8D7-893C-4BEE-A7F5-978F4FB74B99}" type="presOf" srcId="{5B25C294-24D1-45DD-BCAE-CE47180670A0}" destId="{6CAC48D3-5200-431A-8EE9-EB2ECAAE1142}" srcOrd="0" destOrd="0" presId="urn:microsoft.com/office/officeart/2005/8/layout/vList3"/>
    <dgm:cxn modelId="{4AB73BF1-CBD6-4F56-B42B-EC99AD8ED97B}" type="presOf" srcId="{E4A440ED-8988-424D-88C4-7019F4492B9B}" destId="{98550736-5F57-400E-9C6B-52573684C694}" srcOrd="0" destOrd="0" presId="urn:microsoft.com/office/officeart/2005/8/layout/vList3"/>
    <dgm:cxn modelId="{63BEFFBA-0F8A-4212-AF4A-8F699AE9C888}" type="presParOf" srcId="{BE215E4D-C4FC-49B8-B975-C2AB6DBE1790}" destId="{2CA5577E-EE28-44F9-BC73-DD43CD55812D}" srcOrd="0" destOrd="0" presId="urn:microsoft.com/office/officeart/2005/8/layout/vList3"/>
    <dgm:cxn modelId="{ECE42B21-CA14-46BE-98ED-EA256D47180A}" type="presParOf" srcId="{2CA5577E-EE28-44F9-BC73-DD43CD55812D}" destId="{AF39EFA2-5A92-4303-96AF-77CEF9FE9C2D}" srcOrd="0" destOrd="0" presId="urn:microsoft.com/office/officeart/2005/8/layout/vList3"/>
    <dgm:cxn modelId="{42B86A47-6E03-4FBD-A915-2BC1591925AA}" type="presParOf" srcId="{2CA5577E-EE28-44F9-BC73-DD43CD55812D}" destId="{6CAC48D3-5200-431A-8EE9-EB2ECAAE1142}" srcOrd="1" destOrd="0" presId="urn:microsoft.com/office/officeart/2005/8/layout/vList3"/>
    <dgm:cxn modelId="{B0398881-AC08-4F7C-959D-BB9231D33817}" type="presParOf" srcId="{BE215E4D-C4FC-49B8-B975-C2AB6DBE1790}" destId="{09A172B2-8129-4A39-96F1-A71350822F3E}" srcOrd="1" destOrd="0" presId="urn:microsoft.com/office/officeart/2005/8/layout/vList3"/>
    <dgm:cxn modelId="{7F4059B0-1A3F-4392-8E74-47A6F78223D1}" type="presParOf" srcId="{BE215E4D-C4FC-49B8-B975-C2AB6DBE1790}" destId="{37C7B9C4-5F40-4513-B41C-0F178DFAAC5E}" srcOrd="2" destOrd="0" presId="urn:microsoft.com/office/officeart/2005/8/layout/vList3"/>
    <dgm:cxn modelId="{D204BFC5-BE8A-4EA7-83DD-98AF6209070B}" type="presParOf" srcId="{37C7B9C4-5F40-4513-B41C-0F178DFAAC5E}" destId="{5E515C15-A235-4BD2-8581-C184A94EF61B}" srcOrd="0" destOrd="0" presId="urn:microsoft.com/office/officeart/2005/8/layout/vList3"/>
    <dgm:cxn modelId="{C6F371DE-E66F-4AFE-BE4F-A7BC78578AF3}" type="presParOf" srcId="{37C7B9C4-5F40-4513-B41C-0F178DFAAC5E}" destId="{1F58F4D9-52D6-4953-A29B-D23CEB4D2D64}" srcOrd="1" destOrd="0" presId="urn:microsoft.com/office/officeart/2005/8/layout/vList3"/>
    <dgm:cxn modelId="{DD2D56D4-A7DD-4504-B6A0-03C4D18B2293}" type="presParOf" srcId="{BE215E4D-C4FC-49B8-B975-C2AB6DBE1790}" destId="{ADA29096-C305-43C3-8974-B8E0D2B3E6EA}" srcOrd="3" destOrd="0" presId="urn:microsoft.com/office/officeart/2005/8/layout/vList3"/>
    <dgm:cxn modelId="{4E8DFF1D-0E56-4D97-9FED-9D00A0106318}" type="presParOf" srcId="{BE215E4D-C4FC-49B8-B975-C2AB6DBE1790}" destId="{C8FF0B05-16CD-4265-BF6E-86FE41F24316}" srcOrd="4" destOrd="0" presId="urn:microsoft.com/office/officeart/2005/8/layout/vList3"/>
    <dgm:cxn modelId="{5A8CA0DE-A873-4DF6-AFDF-AB4675CE9990}" type="presParOf" srcId="{C8FF0B05-16CD-4265-BF6E-86FE41F24316}" destId="{72D4D8F8-488C-4DAF-8DE9-CDBBA726E3B0}" srcOrd="0" destOrd="0" presId="urn:microsoft.com/office/officeart/2005/8/layout/vList3"/>
    <dgm:cxn modelId="{3E44FF2F-5511-4632-B588-845DB60184F9}" type="presParOf" srcId="{C8FF0B05-16CD-4265-BF6E-86FE41F24316}" destId="{6D2B2647-6828-48F2-8CD7-046EDD8FD891}" srcOrd="1" destOrd="0" presId="urn:microsoft.com/office/officeart/2005/8/layout/vList3"/>
    <dgm:cxn modelId="{5F110290-988D-4CD5-9D13-2EBDB91AF8DC}" type="presParOf" srcId="{BE215E4D-C4FC-49B8-B975-C2AB6DBE1790}" destId="{45C90918-46E3-45DF-B2F3-00B169B22D4A}" srcOrd="5" destOrd="0" presId="urn:microsoft.com/office/officeart/2005/8/layout/vList3"/>
    <dgm:cxn modelId="{914906F3-1036-49A9-BA4D-9C1A3078CF2C}" type="presParOf" srcId="{BE215E4D-C4FC-49B8-B975-C2AB6DBE1790}" destId="{617F2DAF-FDAB-43FB-A72E-4DCC0A07E857}" srcOrd="6" destOrd="0" presId="urn:microsoft.com/office/officeart/2005/8/layout/vList3"/>
    <dgm:cxn modelId="{6B7CE0AB-96E4-4F60-9F22-97091AADACCD}" type="presParOf" srcId="{617F2DAF-FDAB-43FB-A72E-4DCC0A07E857}" destId="{46F8C5CE-F158-4320-8661-91D19C2F670C}" srcOrd="0" destOrd="0" presId="urn:microsoft.com/office/officeart/2005/8/layout/vList3"/>
    <dgm:cxn modelId="{B520CF78-5781-4683-997C-F680F69B5DE3}" type="presParOf" srcId="{617F2DAF-FDAB-43FB-A72E-4DCC0A07E857}" destId="{98550736-5F57-400E-9C6B-52573684C69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D3B8A0-0273-4423-B9BF-20557887074D}" type="doc">
      <dgm:prSet loTypeId="urn:microsoft.com/office/officeart/2005/8/layout/vList3" loCatId="list" qsTypeId="urn:microsoft.com/office/officeart/2005/8/quickstyle/simple1#4" qsCatId="simple" csTypeId="urn:microsoft.com/office/officeart/2005/8/colors/accent1_2#4" csCatId="accent1" phldr="1"/>
      <dgm:spPr/>
    </dgm:pt>
    <dgm:pt modelId="{5B25C294-24D1-45DD-BCAE-CE47180670A0}">
      <dgm:prSet phldrT="[文本]" custT="1"/>
      <dgm:spPr/>
      <dgm:t>
        <a:bodyPr/>
        <a:lstStyle/>
        <a:p>
          <a:r>
            <a:rPr lang="zh-CN" altLang="zh-CN" sz="14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直接访问物理地址</a:t>
          </a:r>
          <a:r>
            <a:rPr lang="zh-CN" altLang="en-US" sz="1600" kern="1200" dirty="0"/>
            <a:t>，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操作硬件</a:t>
          </a:r>
        </a:p>
      </dgm:t>
    </dgm:pt>
    <dgm:pt modelId="{5E19BC25-41A8-4A30-8E71-29742FA7B977}" type="parTrans" cxnId="{1A21A301-8D8A-4659-BCA8-3D212605CA91}">
      <dgm:prSet/>
      <dgm:spPr/>
      <dgm:t>
        <a:bodyPr/>
        <a:lstStyle/>
        <a:p>
          <a:endParaRPr lang="zh-CN" altLang="en-US"/>
        </a:p>
      </dgm:t>
    </dgm:pt>
    <dgm:pt modelId="{3190FE84-4C17-4772-A4E4-70847ECE25FB}" type="sibTrans" cxnId="{1A21A301-8D8A-4659-BCA8-3D212605CA91}">
      <dgm:prSet/>
      <dgm:spPr/>
      <dgm:t>
        <a:bodyPr/>
        <a:lstStyle/>
        <a:p>
          <a:endParaRPr lang="zh-CN" altLang="en-US"/>
        </a:p>
      </dgm:t>
    </dgm:pt>
    <dgm:pt modelId="{A5A336B5-8A1D-4C05-8CBA-A2B06E33494B}">
      <dgm:prSet phldrT="[文本]" custT="1"/>
      <dgm:spPr/>
      <dgm:t>
        <a:bodyPr/>
        <a:lstStyle/>
        <a:p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生成目标代码质量高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gm:t>
    </dgm:pt>
    <dgm:pt modelId="{23141BF8-22A5-4A47-A1AA-F2F6AF4CD973}" type="parTrans" cxnId="{5C121883-EA2A-4FB5-99D7-3AE2A08533FF}">
      <dgm:prSet/>
      <dgm:spPr/>
      <dgm:t>
        <a:bodyPr/>
        <a:lstStyle/>
        <a:p>
          <a:endParaRPr lang="zh-CN" altLang="en-US"/>
        </a:p>
      </dgm:t>
    </dgm:pt>
    <dgm:pt modelId="{E805C8C8-A65B-481C-AA5C-5700FCBBFB39}" type="sibTrans" cxnId="{5C121883-EA2A-4FB5-99D7-3AE2A08533FF}">
      <dgm:prSet/>
      <dgm:spPr/>
      <dgm:t>
        <a:bodyPr/>
        <a:lstStyle/>
        <a:p>
          <a:endParaRPr lang="zh-CN" altLang="en-US"/>
        </a:p>
      </dgm:t>
    </dgm:pt>
    <dgm:pt modelId="{E4A440ED-8988-424D-88C4-7019F4492B9B}">
      <dgm:prSet phldrT="[文本]" custT="1"/>
      <dgm:spPr/>
      <dgm:t>
        <a:bodyPr/>
        <a:lstStyle/>
        <a:p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表达力强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gm:t>
    </dgm:pt>
    <dgm:pt modelId="{0CA56BD3-8537-4954-A13A-077FB53167A8}" type="parTrans" cxnId="{5DCC8E68-21BB-465B-BEA1-4A53EB546407}">
      <dgm:prSet/>
      <dgm:spPr/>
      <dgm:t>
        <a:bodyPr/>
        <a:lstStyle/>
        <a:p>
          <a:endParaRPr lang="zh-CN" altLang="en-US"/>
        </a:p>
      </dgm:t>
    </dgm:pt>
    <dgm:pt modelId="{7975C294-0203-4BFE-BD64-D7A127D23DD5}" type="sibTrans" cxnId="{5DCC8E68-21BB-465B-BEA1-4A53EB546407}">
      <dgm:prSet/>
      <dgm:spPr/>
      <dgm:t>
        <a:bodyPr/>
        <a:lstStyle/>
        <a:p>
          <a:endParaRPr lang="zh-CN" altLang="en-US"/>
        </a:p>
      </dgm:t>
    </dgm:pt>
    <dgm:pt modelId="{3C82EE55-1451-42C5-AB55-3B7EE4AF8BEF}">
      <dgm:prSet phldrT="[文本]" custT="1"/>
      <dgm:spPr/>
      <dgm:t>
        <a:bodyPr/>
        <a:lstStyle/>
        <a:p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可移植性好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gm:t>
    </dgm:pt>
    <dgm:pt modelId="{18940F64-12F4-4B3A-A326-2A27AD3DE403}" type="parTrans" cxnId="{AD649142-8A7F-4C00-926B-C0A91D024C5D}">
      <dgm:prSet/>
      <dgm:spPr/>
      <dgm:t>
        <a:bodyPr/>
        <a:lstStyle/>
        <a:p>
          <a:endParaRPr lang="zh-CN" altLang="en-US"/>
        </a:p>
      </dgm:t>
    </dgm:pt>
    <dgm:pt modelId="{FBB8AAEF-3826-458A-BB87-14F1C5FE54EC}" type="sibTrans" cxnId="{AD649142-8A7F-4C00-926B-C0A91D024C5D}">
      <dgm:prSet/>
      <dgm:spPr/>
      <dgm:t>
        <a:bodyPr/>
        <a:lstStyle/>
        <a:p>
          <a:endParaRPr lang="zh-CN" altLang="en-US"/>
        </a:p>
      </dgm:t>
    </dgm:pt>
    <dgm:pt modelId="{BE215E4D-C4FC-49B8-B975-C2AB6DBE1790}" type="pres">
      <dgm:prSet presAssocID="{EDD3B8A0-0273-4423-B9BF-20557887074D}" presName="linearFlow" presStyleCnt="0">
        <dgm:presLayoutVars>
          <dgm:dir/>
          <dgm:resizeHandles val="exact"/>
        </dgm:presLayoutVars>
      </dgm:prSet>
      <dgm:spPr/>
    </dgm:pt>
    <dgm:pt modelId="{2CA5577E-EE28-44F9-BC73-DD43CD55812D}" type="pres">
      <dgm:prSet presAssocID="{5B25C294-24D1-45DD-BCAE-CE47180670A0}" presName="composite" presStyleCnt="0"/>
      <dgm:spPr/>
    </dgm:pt>
    <dgm:pt modelId="{AF39EFA2-5A92-4303-96AF-77CEF9FE9C2D}" type="pres">
      <dgm:prSet presAssocID="{5B25C294-24D1-45DD-BCAE-CE47180670A0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6CAC48D3-5200-431A-8EE9-EB2ECAAE1142}" type="pres">
      <dgm:prSet presAssocID="{5B25C294-24D1-45DD-BCAE-CE47180670A0}" presName="txShp" presStyleLbl="node1" presStyleIdx="0" presStyleCnt="4">
        <dgm:presLayoutVars>
          <dgm:bulletEnabled val="1"/>
        </dgm:presLayoutVars>
      </dgm:prSet>
      <dgm:spPr/>
    </dgm:pt>
    <dgm:pt modelId="{09A172B2-8129-4A39-96F1-A71350822F3E}" type="pres">
      <dgm:prSet presAssocID="{3190FE84-4C17-4772-A4E4-70847ECE25FB}" presName="spacing" presStyleCnt="0"/>
      <dgm:spPr/>
    </dgm:pt>
    <dgm:pt modelId="{37C7B9C4-5F40-4513-B41C-0F178DFAAC5E}" type="pres">
      <dgm:prSet presAssocID="{A5A336B5-8A1D-4C05-8CBA-A2B06E33494B}" presName="composite" presStyleCnt="0"/>
      <dgm:spPr/>
    </dgm:pt>
    <dgm:pt modelId="{5E515C15-A235-4BD2-8581-C184A94EF61B}" type="pres">
      <dgm:prSet presAssocID="{A5A336B5-8A1D-4C05-8CBA-A2B06E33494B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1F58F4D9-52D6-4953-A29B-D23CEB4D2D64}" type="pres">
      <dgm:prSet presAssocID="{A5A336B5-8A1D-4C05-8CBA-A2B06E33494B}" presName="txShp" presStyleLbl="node1" presStyleIdx="1" presStyleCnt="4">
        <dgm:presLayoutVars>
          <dgm:bulletEnabled val="1"/>
        </dgm:presLayoutVars>
      </dgm:prSet>
      <dgm:spPr/>
    </dgm:pt>
    <dgm:pt modelId="{ADA29096-C305-43C3-8974-B8E0D2B3E6EA}" type="pres">
      <dgm:prSet presAssocID="{E805C8C8-A65B-481C-AA5C-5700FCBBFB39}" presName="spacing" presStyleCnt="0"/>
      <dgm:spPr/>
    </dgm:pt>
    <dgm:pt modelId="{C8FF0B05-16CD-4265-BF6E-86FE41F24316}" type="pres">
      <dgm:prSet presAssocID="{3C82EE55-1451-42C5-AB55-3B7EE4AF8BEF}" presName="composite" presStyleCnt="0"/>
      <dgm:spPr/>
    </dgm:pt>
    <dgm:pt modelId="{72D4D8F8-488C-4DAF-8DE9-CDBBA726E3B0}" type="pres">
      <dgm:prSet presAssocID="{3C82EE55-1451-42C5-AB55-3B7EE4AF8BEF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6D2B2647-6828-48F2-8CD7-046EDD8FD891}" type="pres">
      <dgm:prSet presAssocID="{3C82EE55-1451-42C5-AB55-3B7EE4AF8BEF}" presName="txShp" presStyleLbl="node1" presStyleIdx="2" presStyleCnt="4">
        <dgm:presLayoutVars>
          <dgm:bulletEnabled val="1"/>
        </dgm:presLayoutVars>
      </dgm:prSet>
      <dgm:spPr/>
    </dgm:pt>
    <dgm:pt modelId="{45C90918-46E3-45DF-B2F3-00B169B22D4A}" type="pres">
      <dgm:prSet presAssocID="{FBB8AAEF-3826-458A-BB87-14F1C5FE54EC}" presName="spacing" presStyleCnt="0"/>
      <dgm:spPr/>
    </dgm:pt>
    <dgm:pt modelId="{617F2DAF-FDAB-43FB-A72E-4DCC0A07E857}" type="pres">
      <dgm:prSet presAssocID="{E4A440ED-8988-424D-88C4-7019F4492B9B}" presName="composite" presStyleCnt="0"/>
      <dgm:spPr/>
    </dgm:pt>
    <dgm:pt modelId="{46F8C5CE-F158-4320-8661-91D19C2F670C}" type="pres">
      <dgm:prSet presAssocID="{E4A440ED-8988-424D-88C4-7019F4492B9B}" presName="imgShp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98550736-5F57-400E-9C6B-52573684C694}" type="pres">
      <dgm:prSet presAssocID="{E4A440ED-8988-424D-88C4-7019F4492B9B}" presName="txShp" presStyleLbl="node1" presStyleIdx="3" presStyleCnt="4">
        <dgm:presLayoutVars>
          <dgm:bulletEnabled val="1"/>
        </dgm:presLayoutVars>
      </dgm:prSet>
      <dgm:spPr/>
    </dgm:pt>
  </dgm:ptLst>
  <dgm:cxnLst>
    <dgm:cxn modelId="{1A21A301-8D8A-4659-BCA8-3D212605CA91}" srcId="{EDD3B8A0-0273-4423-B9BF-20557887074D}" destId="{5B25C294-24D1-45DD-BCAE-CE47180670A0}" srcOrd="0" destOrd="0" parTransId="{5E19BC25-41A8-4A30-8E71-29742FA7B977}" sibTransId="{3190FE84-4C17-4772-A4E4-70847ECE25FB}"/>
    <dgm:cxn modelId="{C3132503-FE22-4993-98C6-FF6322D2DAF3}" type="presOf" srcId="{E4A440ED-8988-424D-88C4-7019F4492B9B}" destId="{98550736-5F57-400E-9C6B-52573684C694}" srcOrd="0" destOrd="0" presId="urn:microsoft.com/office/officeart/2005/8/layout/vList3"/>
    <dgm:cxn modelId="{B5B86018-892B-4FA2-943B-0D0C338122FC}" type="presOf" srcId="{3C82EE55-1451-42C5-AB55-3B7EE4AF8BEF}" destId="{6D2B2647-6828-48F2-8CD7-046EDD8FD891}" srcOrd="0" destOrd="0" presId="urn:microsoft.com/office/officeart/2005/8/layout/vList3"/>
    <dgm:cxn modelId="{AD649142-8A7F-4C00-926B-C0A91D024C5D}" srcId="{EDD3B8A0-0273-4423-B9BF-20557887074D}" destId="{3C82EE55-1451-42C5-AB55-3B7EE4AF8BEF}" srcOrd="2" destOrd="0" parTransId="{18940F64-12F4-4B3A-A326-2A27AD3DE403}" sibTransId="{FBB8AAEF-3826-458A-BB87-14F1C5FE54EC}"/>
    <dgm:cxn modelId="{5DCC8E68-21BB-465B-BEA1-4A53EB546407}" srcId="{EDD3B8A0-0273-4423-B9BF-20557887074D}" destId="{E4A440ED-8988-424D-88C4-7019F4492B9B}" srcOrd="3" destOrd="0" parTransId="{0CA56BD3-8537-4954-A13A-077FB53167A8}" sibTransId="{7975C294-0203-4BFE-BD64-D7A127D23DD5}"/>
    <dgm:cxn modelId="{5C121883-EA2A-4FB5-99D7-3AE2A08533FF}" srcId="{EDD3B8A0-0273-4423-B9BF-20557887074D}" destId="{A5A336B5-8A1D-4C05-8CBA-A2B06E33494B}" srcOrd="1" destOrd="0" parTransId="{23141BF8-22A5-4A47-A1AA-F2F6AF4CD973}" sibTransId="{E805C8C8-A65B-481C-AA5C-5700FCBBFB39}"/>
    <dgm:cxn modelId="{1A355283-33C4-47CD-A328-AA051754454C}" type="presOf" srcId="{A5A336B5-8A1D-4C05-8CBA-A2B06E33494B}" destId="{1F58F4D9-52D6-4953-A29B-D23CEB4D2D64}" srcOrd="0" destOrd="0" presId="urn:microsoft.com/office/officeart/2005/8/layout/vList3"/>
    <dgm:cxn modelId="{ADEA8292-51EC-4539-893C-C60664B5C1A1}" type="presOf" srcId="{EDD3B8A0-0273-4423-B9BF-20557887074D}" destId="{BE215E4D-C4FC-49B8-B975-C2AB6DBE1790}" srcOrd="0" destOrd="0" presId="urn:microsoft.com/office/officeart/2005/8/layout/vList3"/>
    <dgm:cxn modelId="{E3B211B6-20D2-4C16-9E3B-A260E0BAECF0}" type="presOf" srcId="{5B25C294-24D1-45DD-BCAE-CE47180670A0}" destId="{6CAC48D3-5200-431A-8EE9-EB2ECAAE1142}" srcOrd="0" destOrd="0" presId="urn:microsoft.com/office/officeart/2005/8/layout/vList3"/>
    <dgm:cxn modelId="{745F58AD-4345-4F81-AB3D-8DBDF806AE52}" type="presParOf" srcId="{BE215E4D-C4FC-49B8-B975-C2AB6DBE1790}" destId="{2CA5577E-EE28-44F9-BC73-DD43CD55812D}" srcOrd="0" destOrd="0" presId="urn:microsoft.com/office/officeart/2005/8/layout/vList3"/>
    <dgm:cxn modelId="{A9CD84C3-D873-4B35-9C81-8DEEE13E056F}" type="presParOf" srcId="{2CA5577E-EE28-44F9-BC73-DD43CD55812D}" destId="{AF39EFA2-5A92-4303-96AF-77CEF9FE9C2D}" srcOrd="0" destOrd="0" presId="urn:microsoft.com/office/officeart/2005/8/layout/vList3"/>
    <dgm:cxn modelId="{73AA725B-E616-4C2D-89C2-40DB943B2AD5}" type="presParOf" srcId="{2CA5577E-EE28-44F9-BC73-DD43CD55812D}" destId="{6CAC48D3-5200-431A-8EE9-EB2ECAAE1142}" srcOrd="1" destOrd="0" presId="urn:microsoft.com/office/officeart/2005/8/layout/vList3"/>
    <dgm:cxn modelId="{D8869AAA-04BE-4941-B9C8-FEE7F0E8D8B8}" type="presParOf" srcId="{BE215E4D-C4FC-49B8-B975-C2AB6DBE1790}" destId="{09A172B2-8129-4A39-96F1-A71350822F3E}" srcOrd="1" destOrd="0" presId="urn:microsoft.com/office/officeart/2005/8/layout/vList3"/>
    <dgm:cxn modelId="{3DA5922F-0566-4199-9221-6CA82023FA5E}" type="presParOf" srcId="{BE215E4D-C4FC-49B8-B975-C2AB6DBE1790}" destId="{37C7B9C4-5F40-4513-B41C-0F178DFAAC5E}" srcOrd="2" destOrd="0" presId="urn:microsoft.com/office/officeart/2005/8/layout/vList3"/>
    <dgm:cxn modelId="{10A0C228-C923-42F0-B4FA-2DC7A3FE633C}" type="presParOf" srcId="{37C7B9C4-5F40-4513-B41C-0F178DFAAC5E}" destId="{5E515C15-A235-4BD2-8581-C184A94EF61B}" srcOrd="0" destOrd="0" presId="urn:microsoft.com/office/officeart/2005/8/layout/vList3"/>
    <dgm:cxn modelId="{E29A948B-4252-4463-813C-9C7221DE65F4}" type="presParOf" srcId="{37C7B9C4-5F40-4513-B41C-0F178DFAAC5E}" destId="{1F58F4D9-52D6-4953-A29B-D23CEB4D2D64}" srcOrd="1" destOrd="0" presId="urn:microsoft.com/office/officeart/2005/8/layout/vList3"/>
    <dgm:cxn modelId="{DA371604-0DC8-43B3-B31E-9C85F052C21D}" type="presParOf" srcId="{BE215E4D-C4FC-49B8-B975-C2AB6DBE1790}" destId="{ADA29096-C305-43C3-8974-B8E0D2B3E6EA}" srcOrd="3" destOrd="0" presId="urn:microsoft.com/office/officeart/2005/8/layout/vList3"/>
    <dgm:cxn modelId="{0909BD6B-4F70-4BD7-9139-8A1AEE4504CC}" type="presParOf" srcId="{BE215E4D-C4FC-49B8-B975-C2AB6DBE1790}" destId="{C8FF0B05-16CD-4265-BF6E-86FE41F24316}" srcOrd="4" destOrd="0" presId="urn:microsoft.com/office/officeart/2005/8/layout/vList3"/>
    <dgm:cxn modelId="{502EFE17-D0BE-4EFE-B245-7BA1EB3524C7}" type="presParOf" srcId="{C8FF0B05-16CD-4265-BF6E-86FE41F24316}" destId="{72D4D8F8-488C-4DAF-8DE9-CDBBA726E3B0}" srcOrd="0" destOrd="0" presId="urn:microsoft.com/office/officeart/2005/8/layout/vList3"/>
    <dgm:cxn modelId="{92F42A0D-5F3B-4217-9D95-7C6F36CF22FA}" type="presParOf" srcId="{C8FF0B05-16CD-4265-BF6E-86FE41F24316}" destId="{6D2B2647-6828-48F2-8CD7-046EDD8FD891}" srcOrd="1" destOrd="0" presId="urn:microsoft.com/office/officeart/2005/8/layout/vList3"/>
    <dgm:cxn modelId="{511B5C94-8880-44F4-BD18-71AD308C4241}" type="presParOf" srcId="{BE215E4D-C4FC-49B8-B975-C2AB6DBE1790}" destId="{45C90918-46E3-45DF-B2F3-00B169B22D4A}" srcOrd="5" destOrd="0" presId="urn:microsoft.com/office/officeart/2005/8/layout/vList3"/>
    <dgm:cxn modelId="{53C5AC4A-6DFC-4807-96E8-B0503669A390}" type="presParOf" srcId="{BE215E4D-C4FC-49B8-B975-C2AB6DBE1790}" destId="{617F2DAF-FDAB-43FB-A72E-4DCC0A07E857}" srcOrd="6" destOrd="0" presId="urn:microsoft.com/office/officeart/2005/8/layout/vList3"/>
    <dgm:cxn modelId="{7E01E55E-6F1C-47B2-A4A0-622CB79A6F32}" type="presParOf" srcId="{617F2DAF-FDAB-43FB-A72E-4DCC0A07E857}" destId="{46F8C5CE-F158-4320-8661-91D19C2F670C}" srcOrd="0" destOrd="0" presId="urn:microsoft.com/office/officeart/2005/8/layout/vList3"/>
    <dgm:cxn modelId="{78ABC3AC-9814-404D-965A-1413314CC3E3}" type="presParOf" srcId="{617F2DAF-FDAB-43FB-A72E-4DCC0A07E857}" destId="{98550736-5F57-400E-9C6B-52573684C69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7E3A2-1DE9-46FE-9D37-605AAA9D96CA}">
      <dsp:nvSpPr>
        <dsp:cNvPr id="0" name=""/>
        <dsp:cNvSpPr/>
      </dsp:nvSpPr>
      <dsp:spPr>
        <a:xfrm>
          <a:off x="0" y="329069"/>
          <a:ext cx="7768959" cy="438759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1C5160-29A2-49BA-8EAC-F86B2667EDD9}">
      <dsp:nvSpPr>
        <dsp:cNvPr id="0" name=""/>
        <dsp:cNvSpPr/>
      </dsp:nvSpPr>
      <dsp:spPr>
        <a:xfrm>
          <a:off x="159944" y="0"/>
          <a:ext cx="1981680" cy="438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1972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年</a:t>
          </a:r>
          <a:r>
            <a:rPr lang="zh-CN" altLang="en-US" sz="1800" kern="1200" dirty="0">
              <a:latin typeface="微软雅黑" panose="020B0503020204020204" charset="-122"/>
              <a:ea typeface="微软雅黑" panose="020B0503020204020204" charset="-122"/>
            </a:rPr>
            <a:t>，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语言</a:t>
          </a:r>
          <a:r>
            <a:rPr lang="zh-CN" altLang="en-US" sz="1800" kern="1200" dirty="0">
              <a:latin typeface="微软雅黑" panose="020B0503020204020204" charset="-122"/>
              <a:ea typeface="微软雅黑" panose="020B0503020204020204" charset="-122"/>
            </a:rPr>
            <a:t>诞生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，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语言源自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 B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语言，而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 B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语言则源自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 BCPL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语言</a:t>
          </a:r>
          <a:endParaRPr lang="zh-CN" sz="1800" kern="1200" dirty="0">
            <a:latin typeface="微软雅黑" panose="020B0503020204020204" charset="-122"/>
            <a:ea typeface="微软雅黑" panose="020B0503020204020204" charset="-122"/>
          </a:endParaRPr>
        </a:p>
      </dsp:txBody>
      <dsp:txXfrm>
        <a:off x="159944" y="0"/>
        <a:ext cx="1981680" cy="438759"/>
      </dsp:txXfrm>
    </dsp:sp>
    <dsp:sp modelId="{C646A5C5-3158-4B5F-A4DF-EA6B065F9E13}">
      <dsp:nvSpPr>
        <dsp:cNvPr id="0" name=""/>
        <dsp:cNvSpPr/>
      </dsp:nvSpPr>
      <dsp:spPr>
        <a:xfrm>
          <a:off x="1019715" y="499103"/>
          <a:ext cx="109689" cy="1096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FF18C-A590-4BE2-B8CB-DA9FC6E2BB18}">
      <dsp:nvSpPr>
        <dsp:cNvPr id="0" name=""/>
        <dsp:cNvSpPr/>
      </dsp:nvSpPr>
      <dsp:spPr>
        <a:xfrm>
          <a:off x="2217107" y="658139"/>
          <a:ext cx="3026931" cy="438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1983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年，美国国家标准协会（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American National Standards Institute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）制定了一个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C 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语言标准，称之为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ANSI C</a:t>
          </a:r>
          <a:endParaRPr lang="zh-CN" sz="1800" kern="1200" dirty="0">
            <a:latin typeface="微软雅黑" panose="020B0503020204020204" charset="-122"/>
            <a:ea typeface="微软雅黑" panose="020B0503020204020204" charset="-122"/>
          </a:endParaRPr>
        </a:p>
      </dsp:txBody>
      <dsp:txXfrm>
        <a:off x="2217107" y="658139"/>
        <a:ext cx="3026931" cy="438759"/>
      </dsp:txXfrm>
    </dsp:sp>
    <dsp:sp modelId="{DDD9CAF1-AE4A-4053-9660-FD6F726CA125}">
      <dsp:nvSpPr>
        <dsp:cNvPr id="0" name=""/>
        <dsp:cNvSpPr/>
      </dsp:nvSpPr>
      <dsp:spPr>
        <a:xfrm>
          <a:off x="3590410" y="488105"/>
          <a:ext cx="109689" cy="1096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F7521F-617D-4EF2-9578-59E827C80D00}">
      <dsp:nvSpPr>
        <dsp:cNvPr id="0" name=""/>
        <dsp:cNvSpPr/>
      </dsp:nvSpPr>
      <dsp:spPr>
        <a:xfrm>
          <a:off x="5185817" y="0"/>
          <a:ext cx="1930646" cy="438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1999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年发布的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ISO/IEC 9899:1999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标准，通常被成为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 C99</a:t>
          </a:r>
          <a:endParaRPr lang="zh-CN" sz="1800" kern="1200" dirty="0">
            <a:latin typeface="微软雅黑" panose="020B0503020204020204" charset="-122"/>
            <a:ea typeface="微软雅黑" panose="020B0503020204020204" charset="-122"/>
          </a:endParaRPr>
        </a:p>
      </dsp:txBody>
      <dsp:txXfrm>
        <a:off x="5185817" y="0"/>
        <a:ext cx="1930646" cy="438759"/>
      </dsp:txXfrm>
    </dsp:sp>
    <dsp:sp modelId="{8D459C2E-2565-4EB2-B98D-BE62A8FAA088}">
      <dsp:nvSpPr>
        <dsp:cNvPr id="0" name=""/>
        <dsp:cNvSpPr/>
      </dsp:nvSpPr>
      <dsp:spPr>
        <a:xfrm>
          <a:off x="6061365" y="490855"/>
          <a:ext cx="109689" cy="1096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5988C-C96A-43E1-98E5-4427617578D6}">
      <dsp:nvSpPr>
        <dsp:cNvPr id="0" name=""/>
        <dsp:cNvSpPr/>
      </dsp:nvSpPr>
      <dsp:spPr>
        <a:xfrm>
          <a:off x="3715246" y="2979419"/>
          <a:ext cx="2897239" cy="1402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语言在考试和算法描述上仍被广泛使用</a:t>
          </a:r>
          <a:endParaRPr lang="zh-CN" altLang="en-US" sz="1800" kern="1200" dirty="0">
            <a:latin typeface="微软雅黑" panose="020B0503020204020204" charset="-122"/>
            <a:ea typeface="微软雅黑" panose="020B0503020204020204" charset="-122"/>
          </a:endParaRPr>
        </a:p>
      </dsp:txBody>
      <dsp:txXfrm>
        <a:off x="4615217" y="3360738"/>
        <a:ext cx="1966469" cy="989962"/>
      </dsp:txXfrm>
    </dsp:sp>
    <dsp:sp modelId="{FCA3D981-0E43-44AB-A59A-D59CF4BC7E57}">
      <dsp:nvSpPr>
        <dsp:cNvPr id="0" name=""/>
        <dsp:cNvSpPr/>
      </dsp:nvSpPr>
      <dsp:spPr>
        <a:xfrm>
          <a:off x="550147" y="2979419"/>
          <a:ext cx="2164461" cy="1402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广泛应用于新软件开发</a:t>
          </a:r>
          <a:endParaRPr lang="zh-CN" altLang="en-US" sz="1800" kern="1200" dirty="0">
            <a:latin typeface="微软雅黑" panose="020B0503020204020204" charset="-122"/>
            <a:ea typeface="微软雅黑" panose="020B0503020204020204" charset="-122"/>
          </a:endParaRPr>
        </a:p>
      </dsp:txBody>
      <dsp:txXfrm>
        <a:off x="580946" y="3360738"/>
        <a:ext cx="1453524" cy="989962"/>
      </dsp:txXfrm>
    </dsp:sp>
    <dsp:sp modelId="{D0EE44B2-27F0-48FA-826A-1AD1282772C0}">
      <dsp:nvSpPr>
        <dsp:cNvPr id="0" name=""/>
        <dsp:cNvSpPr/>
      </dsp:nvSpPr>
      <dsp:spPr>
        <a:xfrm>
          <a:off x="3742908" y="0"/>
          <a:ext cx="2647373" cy="1402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需要读懂并维护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程序代码</a:t>
          </a:r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CN" altLang="en-US" kern="1200" dirty="0"/>
        </a:p>
      </dsp:txBody>
      <dsp:txXfrm>
        <a:off x="4567919" y="30799"/>
        <a:ext cx="1791563" cy="989962"/>
      </dsp:txXfrm>
    </dsp:sp>
    <dsp:sp modelId="{F8DA9EF6-DE30-4E0F-BE93-8C9152A52D56}">
      <dsp:nvSpPr>
        <dsp:cNvPr id="0" name=""/>
        <dsp:cNvSpPr/>
      </dsp:nvSpPr>
      <dsp:spPr>
        <a:xfrm>
          <a:off x="0" y="0"/>
          <a:ext cx="2762263" cy="1402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有助于基于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C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的语言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C++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、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Java</a:t>
          </a:r>
          <a:r>
            <a:rPr lang="zh-CN" altLang="zh-CN" sz="1800" kern="1200" dirty="0">
              <a:latin typeface="微软雅黑" panose="020B0503020204020204" charset="-122"/>
              <a:ea typeface="微软雅黑" panose="020B0503020204020204" charset="-122"/>
            </a:rPr>
            <a:t>、</a:t>
          </a:r>
          <a:r>
            <a:rPr lang="en-US" altLang="zh-CN" sz="1800" kern="1200" dirty="0">
              <a:latin typeface="微软雅黑" panose="020B0503020204020204" charset="-122"/>
              <a:ea typeface="微软雅黑" panose="020B0503020204020204" charset="-122"/>
            </a:rPr>
            <a:t>C#</a:t>
          </a:r>
          <a:r>
            <a:rPr lang="zh-CN" altLang="en-US" sz="1800" kern="1200" dirty="0">
              <a:latin typeface="微软雅黑" panose="020B0503020204020204" charset="-122"/>
              <a:ea typeface="微软雅黑" panose="020B0503020204020204" charset="-122"/>
            </a:rPr>
            <a:t>学习</a:t>
          </a:r>
        </a:p>
      </dsp:txBody>
      <dsp:txXfrm>
        <a:off x="30799" y="30799"/>
        <a:ext cx="1871986" cy="989962"/>
      </dsp:txXfrm>
    </dsp:sp>
    <dsp:sp modelId="{59A7701F-36BB-44F6-B581-564EAF904EF0}">
      <dsp:nvSpPr>
        <dsp:cNvPr id="0" name=""/>
        <dsp:cNvSpPr/>
      </dsp:nvSpPr>
      <dsp:spPr>
        <a:xfrm>
          <a:off x="1490861" y="249745"/>
          <a:ext cx="1897189" cy="189718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000" kern="1200"/>
        </a:p>
      </dsp:txBody>
      <dsp:txXfrm>
        <a:off x="2046535" y="805419"/>
        <a:ext cx="1341515" cy="1341515"/>
      </dsp:txXfrm>
    </dsp:sp>
    <dsp:sp modelId="{4D03D81C-15DD-4297-8CDF-C1BE9B09F628}">
      <dsp:nvSpPr>
        <dsp:cNvPr id="0" name=""/>
        <dsp:cNvSpPr/>
      </dsp:nvSpPr>
      <dsp:spPr>
        <a:xfrm rot="5400000">
          <a:off x="3475681" y="249745"/>
          <a:ext cx="1897189" cy="189718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000" kern="1200"/>
        </a:p>
      </dsp:txBody>
      <dsp:txXfrm rot="-5400000">
        <a:off x="3475681" y="805419"/>
        <a:ext cx="1341515" cy="1341515"/>
      </dsp:txXfrm>
    </dsp:sp>
    <dsp:sp modelId="{6D6414AE-67E6-4B9E-A31E-C79598F3DF90}">
      <dsp:nvSpPr>
        <dsp:cNvPr id="0" name=""/>
        <dsp:cNvSpPr/>
      </dsp:nvSpPr>
      <dsp:spPr>
        <a:xfrm rot="10800000">
          <a:off x="3475681" y="2234565"/>
          <a:ext cx="1897189" cy="189718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000" kern="1200"/>
        </a:p>
      </dsp:txBody>
      <dsp:txXfrm rot="10800000">
        <a:off x="3475681" y="2234565"/>
        <a:ext cx="1341515" cy="1341515"/>
      </dsp:txXfrm>
    </dsp:sp>
    <dsp:sp modelId="{99645F76-AEBA-42B3-B95D-7381F827ADCD}">
      <dsp:nvSpPr>
        <dsp:cNvPr id="0" name=""/>
        <dsp:cNvSpPr/>
      </dsp:nvSpPr>
      <dsp:spPr>
        <a:xfrm rot="16200000">
          <a:off x="1490861" y="2234565"/>
          <a:ext cx="1897189" cy="189718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000" kern="1200"/>
        </a:p>
      </dsp:txBody>
      <dsp:txXfrm rot="5400000">
        <a:off x="2046535" y="2234565"/>
        <a:ext cx="1341515" cy="1341515"/>
      </dsp:txXfrm>
    </dsp:sp>
    <dsp:sp modelId="{4AE3F1C4-EAC7-4CC1-B53E-DEB1371C6D67}">
      <dsp:nvSpPr>
        <dsp:cNvPr id="0" name=""/>
        <dsp:cNvSpPr/>
      </dsp:nvSpPr>
      <dsp:spPr>
        <a:xfrm>
          <a:off x="3104348" y="1796415"/>
          <a:ext cx="655034" cy="56959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94B78-EAAD-4789-B0A8-4945DB6AE12A}">
      <dsp:nvSpPr>
        <dsp:cNvPr id="0" name=""/>
        <dsp:cNvSpPr/>
      </dsp:nvSpPr>
      <dsp:spPr>
        <a:xfrm rot="10800000">
          <a:off x="3104348" y="2015490"/>
          <a:ext cx="655034" cy="56959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C48D3-5200-431A-8EE9-EB2ECAAE1142}">
      <dsp:nvSpPr>
        <dsp:cNvPr id="0" name=""/>
        <dsp:cNvSpPr/>
      </dsp:nvSpPr>
      <dsp:spPr>
        <a:xfrm rot="10800000">
          <a:off x="944865" y="909"/>
          <a:ext cx="3201072" cy="5543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44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简洁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，</a:t>
          </a:r>
          <a:r>
            <a:rPr lang="en-US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32</a:t>
          </a:r>
          <a:r>
            <a:rPr lang="zh-CN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个</a:t>
          </a:r>
          <a:r>
            <a:rPr lang="en-US" altLang="zh-CN" sz="1600" kern="1200" dirty="0" err="1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关键字</a:t>
          </a:r>
          <a:r>
            <a:rPr lang="zh-CN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，</a:t>
          </a:r>
          <a:r>
            <a:rPr lang="en-US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9</a:t>
          </a:r>
          <a:r>
            <a:rPr lang="zh-CN" altLang="zh-CN" sz="16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种</a:t>
          </a:r>
          <a:r>
            <a:rPr lang="en-US" altLang="zh-CN" sz="1600" kern="1200" dirty="0" err="1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语句</a:t>
          </a:r>
          <a:endParaRPr lang="zh-CN" altLang="en-US" sz="16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sp:txBody>
      <dsp:txXfrm rot="10800000">
        <a:off x="1083445" y="909"/>
        <a:ext cx="3062492" cy="554321"/>
      </dsp:txXfrm>
    </dsp:sp>
    <dsp:sp modelId="{AF39EFA2-5A92-4303-96AF-77CEF9FE9C2D}">
      <dsp:nvSpPr>
        <dsp:cNvPr id="0" name=""/>
        <dsp:cNvSpPr/>
      </dsp:nvSpPr>
      <dsp:spPr>
        <a:xfrm>
          <a:off x="667704" y="909"/>
          <a:ext cx="554321" cy="55432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8F4D9-52D6-4953-A29B-D23CEB4D2D64}">
      <dsp:nvSpPr>
        <dsp:cNvPr id="0" name=""/>
        <dsp:cNvSpPr/>
      </dsp:nvSpPr>
      <dsp:spPr>
        <a:xfrm rot="10800000">
          <a:off x="944865" y="720699"/>
          <a:ext cx="3201072" cy="5543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44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运算符丰富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，</a:t>
          </a:r>
          <a:r>
            <a:rPr lang="en-US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34</a:t>
          </a: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种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sp:txBody>
      <dsp:txXfrm rot="10800000">
        <a:off x="1083445" y="720699"/>
        <a:ext cx="3062492" cy="554321"/>
      </dsp:txXfrm>
    </dsp:sp>
    <dsp:sp modelId="{5E515C15-A235-4BD2-8581-C184A94EF61B}">
      <dsp:nvSpPr>
        <dsp:cNvPr id="0" name=""/>
        <dsp:cNvSpPr/>
      </dsp:nvSpPr>
      <dsp:spPr>
        <a:xfrm>
          <a:off x="667704" y="720699"/>
          <a:ext cx="554321" cy="554321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B2647-6828-48F2-8CD7-046EDD8FD891}">
      <dsp:nvSpPr>
        <dsp:cNvPr id="0" name=""/>
        <dsp:cNvSpPr/>
      </dsp:nvSpPr>
      <dsp:spPr>
        <a:xfrm rot="10800000">
          <a:off x="944865" y="1440489"/>
          <a:ext cx="3201072" cy="5543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44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数据类型丰富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，</a:t>
          </a:r>
          <a:r>
            <a:rPr lang="en-US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7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种</a:t>
          </a:r>
        </a:p>
      </dsp:txBody>
      <dsp:txXfrm rot="10800000">
        <a:off x="1083445" y="1440489"/>
        <a:ext cx="3062492" cy="554321"/>
      </dsp:txXfrm>
    </dsp:sp>
    <dsp:sp modelId="{72D4D8F8-488C-4DAF-8DE9-CDBBA726E3B0}">
      <dsp:nvSpPr>
        <dsp:cNvPr id="0" name=""/>
        <dsp:cNvSpPr/>
      </dsp:nvSpPr>
      <dsp:spPr>
        <a:xfrm>
          <a:off x="667704" y="1440489"/>
          <a:ext cx="554321" cy="554321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550736-5F57-400E-9C6B-52573684C694}">
      <dsp:nvSpPr>
        <dsp:cNvPr id="0" name=""/>
        <dsp:cNvSpPr/>
      </dsp:nvSpPr>
      <dsp:spPr>
        <a:xfrm rot="10800000">
          <a:off x="944865" y="2160280"/>
          <a:ext cx="3201072" cy="5543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44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表达方式灵活实用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sp:txBody>
      <dsp:txXfrm rot="10800000">
        <a:off x="1083445" y="2160280"/>
        <a:ext cx="3062492" cy="554321"/>
      </dsp:txXfrm>
    </dsp:sp>
    <dsp:sp modelId="{46F8C5CE-F158-4320-8661-91D19C2F670C}">
      <dsp:nvSpPr>
        <dsp:cNvPr id="0" name=""/>
        <dsp:cNvSpPr/>
      </dsp:nvSpPr>
      <dsp:spPr>
        <a:xfrm>
          <a:off x="667704" y="2160280"/>
          <a:ext cx="554321" cy="554321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C48D3-5200-431A-8EE9-EB2ECAAE1142}">
      <dsp:nvSpPr>
        <dsp:cNvPr id="0" name=""/>
        <dsp:cNvSpPr/>
      </dsp:nvSpPr>
      <dsp:spPr>
        <a:xfrm rot="10800000">
          <a:off x="944865" y="909"/>
          <a:ext cx="3201072" cy="5543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440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4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直接访问物理地址</a:t>
          </a:r>
          <a:r>
            <a:rPr lang="zh-CN" altLang="en-US" sz="1600" kern="1200" dirty="0"/>
            <a:t>，</a:t>
          </a:r>
          <a:r>
            <a:rPr lang="zh-CN" altLang="en-US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操作硬件</a:t>
          </a:r>
        </a:p>
      </dsp:txBody>
      <dsp:txXfrm rot="10800000">
        <a:off x="1083445" y="909"/>
        <a:ext cx="3062492" cy="554321"/>
      </dsp:txXfrm>
    </dsp:sp>
    <dsp:sp modelId="{AF39EFA2-5A92-4303-96AF-77CEF9FE9C2D}">
      <dsp:nvSpPr>
        <dsp:cNvPr id="0" name=""/>
        <dsp:cNvSpPr/>
      </dsp:nvSpPr>
      <dsp:spPr>
        <a:xfrm>
          <a:off x="667704" y="909"/>
          <a:ext cx="554321" cy="55432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8F4D9-52D6-4953-A29B-D23CEB4D2D64}">
      <dsp:nvSpPr>
        <dsp:cNvPr id="0" name=""/>
        <dsp:cNvSpPr/>
      </dsp:nvSpPr>
      <dsp:spPr>
        <a:xfrm rot="10800000">
          <a:off x="944865" y="720699"/>
          <a:ext cx="3201072" cy="5543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44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生成目标代码质量高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sp:txBody>
      <dsp:txXfrm rot="10800000">
        <a:off x="1083445" y="720699"/>
        <a:ext cx="3062492" cy="554321"/>
      </dsp:txXfrm>
    </dsp:sp>
    <dsp:sp modelId="{5E515C15-A235-4BD2-8581-C184A94EF61B}">
      <dsp:nvSpPr>
        <dsp:cNvPr id="0" name=""/>
        <dsp:cNvSpPr/>
      </dsp:nvSpPr>
      <dsp:spPr>
        <a:xfrm>
          <a:off x="667704" y="720699"/>
          <a:ext cx="554321" cy="554321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B2647-6828-48F2-8CD7-046EDD8FD891}">
      <dsp:nvSpPr>
        <dsp:cNvPr id="0" name=""/>
        <dsp:cNvSpPr/>
      </dsp:nvSpPr>
      <dsp:spPr>
        <a:xfrm rot="10800000">
          <a:off x="944865" y="1440489"/>
          <a:ext cx="3201072" cy="5543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44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可移植性好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sp:txBody>
      <dsp:txXfrm rot="10800000">
        <a:off x="1083445" y="1440489"/>
        <a:ext cx="3062492" cy="554321"/>
      </dsp:txXfrm>
    </dsp:sp>
    <dsp:sp modelId="{72D4D8F8-488C-4DAF-8DE9-CDBBA726E3B0}">
      <dsp:nvSpPr>
        <dsp:cNvPr id="0" name=""/>
        <dsp:cNvSpPr/>
      </dsp:nvSpPr>
      <dsp:spPr>
        <a:xfrm>
          <a:off x="667704" y="1440489"/>
          <a:ext cx="554321" cy="554321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550736-5F57-400E-9C6B-52573684C694}">
      <dsp:nvSpPr>
        <dsp:cNvPr id="0" name=""/>
        <dsp:cNvSpPr/>
      </dsp:nvSpPr>
      <dsp:spPr>
        <a:xfrm rot="10800000">
          <a:off x="944865" y="2160280"/>
          <a:ext cx="3201072" cy="5543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440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800" kern="1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rPr>
            <a:t>表达力强</a:t>
          </a:r>
          <a:endParaRPr lang="zh-CN" altLang="en-US" sz="1800" kern="1200" dirty="0">
            <a:solidFill>
              <a:schemeClr val="bg1"/>
            </a:solidFill>
            <a:latin typeface="Microsoft YaHei UI" panose="020B0503020204020204" pitchFamily="34" charset="-122"/>
            <a:ea typeface="Microsoft YaHei UI" panose="020B0503020204020204" pitchFamily="34" charset="-122"/>
            <a:cs typeface="+mn-cs"/>
          </a:endParaRPr>
        </a:p>
      </dsp:txBody>
      <dsp:txXfrm rot="10800000">
        <a:off x="1083445" y="2160280"/>
        <a:ext cx="3062492" cy="554321"/>
      </dsp:txXfrm>
    </dsp:sp>
    <dsp:sp modelId="{46F8C5CE-F158-4320-8661-91D19C2F670C}">
      <dsp:nvSpPr>
        <dsp:cNvPr id="0" name=""/>
        <dsp:cNvSpPr/>
      </dsp:nvSpPr>
      <dsp:spPr>
        <a:xfrm>
          <a:off x="667704" y="2160280"/>
          <a:ext cx="554321" cy="554321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#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HorzCh" val="ctr"/>
                  <dgm:param type="txAnchorVertCh" val="b"/>
                  <dgm:param type="txAnchorVert" val="b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HorzCh" val="ctr"/>
                  <dgm:param type="txAnchorVertCh" val="t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9FAB1-8388-4B3E-A2CE-81EE83D74171}" type="datetimeFigureOut">
              <a:rPr lang="zh-CN" altLang="en-US" smtClean="0"/>
              <a:t>2023/9/19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30D4C-D323-4C2B-BB96-7EE3E690AA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105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5" name="任意多边形 14"/>
          <p:cNvSpPr/>
          <p:nvPr/>
        </p:nvSpPr>
        <p:spPr>
          <a:xfrm>
            <a:off x="-8468" y="-8468"/>
            <a:ext cx="863825" cy="5698067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6" name="任意多边形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7768959" cy="1646302"/>
          </a:xfrm>
        </p:spPr>
        <p:txBody>
          <a:bodyPr anchor="b">
            <a:noAutofit/>
          </a:bodyPr>
          <a:lstStyle>
            <a:lvl1pPr algn="r" latinLnBrk="0">
              <a:defRPr lang="zh-CN" sz="48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07460" y="4050834"/>
            <a:ext cx="7768959" cy="1096899"/>
          </a:xfrm>
        </p:spPr>
        <p:txBody>
          <a:bodyPr anchor="t"/>
          <a:lstStyle>
            <a:lvl1pPr marL="0" indent="0" algn="r" latinLnBrk="0">
              <a:buNone/>
              <a:defRPr lang="zh-CN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75772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latinLnBrk="0">
              <a:defRPr lang="zh-CN" sz="3600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5628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 latinLnBrk="0">
              <a:defRPr lang="zh-CN" sz="40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 anchor="t"/>
          <a:lstStyle>
            <a:lvl1pPr marL="0" indent="0" algn="l" latinLnBrk="0">
              <a:buNone/>
              <a:defRPr lang="zh-CN"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47794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91296" y="2160590"/>
            <a:ext cx="4185124" cy="38807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687616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CN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922" y="2160983"/>
            <a:ext cx="4186713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9709" y="2160983"/>
            <a:ext cx="4186708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5033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19516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89786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>
            <a:normAutofit/>
          </a:bodyPr>
          <a:lstStyle>
            <a:lvl1pPr latinLnBrk="0">
              <a:defRPr lang="zh-CN" sz="2000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1701" y="514925"/>
            <a:ext cx="4514717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0" y="2777069"/>
            <a:ext cx="3855532" cy="2584449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400"/>
            </a:lvl1pPr>
            <a:lvl2pPr marL="457063" indent="0" latinLnBrk="0">
              <a:buNone/>
              <a:defRPr lang="zh-CN" sz="1400"/>
            </a:lvl2pPr>
            <a:lvl3pPr marL="914126" indent="0" latinLnBrk="0">
              <a:buNone/>
              <a:defRPr lang="zh-CN" sz="1200"/>
            </a:lvl3pPr>
            <a:lvl4pPr marL="1371189" indent="0" latinLnBrk="0">
              <a:buNone/>
              <a:defRPr lang="zh-CN" sz="1000"/>
            </a:lvl4pPr>
            <a:lvl5pPr marL="1828251" indent="0" latinLnBrk="0">
              <a:buNone/>
              <a:defRPr lang="zh-CN" sz="1000"/>
            </a:lvl5pPr>
            <a:lvl6pPr marL="2285314" indent="0" latinLnBrk="0">
              <a:buNone/>
              <a:defRPr lang="zh-CN" sz="1000"/>
            </a:lvl6pPr>
            <a:lvl7pPr marL="2742377" indent="0" latinLnBrk="0">
              <a:buNone/>
              <a:defRPr lang="zh-CN" sz="1000"/>
            </a:lvl7pPr>
            <a:lvl8pPr marL="3199440" indent="0" latinLnBrk="0">
              <a:buNone/>
              <a:defRPr lang="zh-CN" sz="1000"/>
            </a:lvl8pPr>
            <a:lvl9pPr marL="3656503" indent="0" latinLnBrk="0">
              <a:buNone/>
              <a:defRPr lang="zh-CN"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21625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 latinLnBrk="0">
              <a:defRPr lang="zh-CN" sz="2400" b="0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anchor="ctr">
            <a:normAutofit/>
          </a:bodyPr>
          <a:lstStyle>
            <a:lvl1pPr marL="0" indent="0" algn="ctr" latinLnBrk="0">
              <a:buNone/>
              <a:defRPr lang="zh-CN" sz="16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r>
              <a:rPr lang="zh-CN" altLang="en-US"/>
              <a:t>单击图标添加图片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2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29078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6584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9/19/2023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 latinLnBrk="0">
              <a:buFontTx/>
              <a:buNone/>
              <a:def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42011" y="167030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88201" y="251463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81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96703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9/19/2023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2011" y="165216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97264" y="247835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39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accent1"/>
                </a:solidFill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04312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15080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2514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t>2023/9/19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02916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1" y="2160590"/>
            <a:ext cx="859890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9/19/2023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41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lang="zh-CN" sz="36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  <a:lvl2pPr eaLnBrk="1" latinLnBrk="0" hangingPunct="1">
        <a:defRPr lang="zh-CN">
          <a:solidFill>
            <a:schemeClr val="tx2"/>
          </a:solidFill>
        </a:defRPr>
      </a:lvl2pPr>
      <a:lvl3pPr eaLnBrk="1" latinLnBrk="0" hangingPunct="1">
        <a:defRPr lang="zh-CN">
          <a:solidFill>
            <a:schemeClr val="tx2"/>
          </a:solidFill>
        </a:defRPr>
      </a:lvl3pPr>
      <a:lvl4pPr eaLnBrk="1" latinLnBrk="0" hangingPunct="1">
        <a:defRPr lang="zh-CN">
          <a:solidFill>
            <a:schemeClr val="tx2"/>
          </a:solidFill>
        </a:defRPr>
      </a:lvl4pPr>
      <a:lvl5pPr eaLnBrk="1" latinLnBrk="0" hangingPunct="1">
        <a:defRPr lang="zh-CN">
          <a:solidFill>
            <a:schemeClr val="tx2"/>
          </a:solidFill>
        </a:defRPr>
      </a:lvl5pPr>
      <a:lvl6pPr eaLnBrk="1" latinLnBrk="0" hangingPunct="1">
        <a:defRPr lang="zh-CN">
          <a:solidFill>
            <a:schemeClr val="tx2"/>
          </a:solidFill>
        </a:defRPr>
      </a:lvl6pPr>
      <a:lvl7pPr eaLnBrk="1" latinLnBrk="0" hangingPunct="1">
        <a:defRPr lang="zh-CN">
          <a:solidFill>
            <a:schemeClr val="tx2"/>
          </a:solidFill>
        </a:defRPr>
      </a:lvl7pPr>
      <a:lvl8pPr eaLnBrk="1" latinLnBrk="0" hangingPunct="1">
        <a:defRPr lang="zh-CN">
          <a:solidFill>
            <a:schemeClr val="tx2"/>
          </a:solidFill>
        </a:defRPr>
      </a:lvl8pPr>
      <a:lvl9pPr eaLnBrk="1" latinLnBrk="0" hangingPunct="1">
        <a:defRPr lang="zh-CN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8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6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4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矩形 8"/>
          <p:cNvSpPr>
            <a:spLocks noGrp="1" noChangeArrowheads="1"/>
          </p:cNvSpPr>
          <p:nvPr>
            <p:ph type="ctrTitle"/>
          </p:nvPr>
        </p:nvSpPr>
        <p:spPr>
          <a:xfrm>
            <a:off x="2768686" y="2415346"/>
            <a:ext cx="5651414" cy="833966"/>
          </a:xfrm>
        </p:spPr>
        <p:txBody>
          <a:bodyPr/>
          <a:lstStyle/>
          <a:p>
            <a:r>
              <a:rPr lang="zh-CN" altLang="zh-CN" b="1" dirty="0"/>
              <a:t>第</a:t>
            </a:r>
            <a:r>
              <a:rPr lang="en-US" altLang="zh-CN" b="1" dirty="0"/>
              <a:t>1</a:t>
            </a:r>
            <a:r>
              <a:rPr lang="zh-CN" altLang="en-US" b="1" dirty="0"/>
              <a:t>单元</a:t>
            </a:r>
            <a:r>
              <a:rPr lang="en-US" altLang="zh-CN" b="1" dirty="0"/>
              <a:t>  </a:t>
            </a:r>
            <a:r>
              <a:rPr lang="zh-CN" altLang="zh-CN" b="1" dirty="0"/>
              <a:t>初识</a:t>
            </a:r>
            <a:r>
              <a:rPr lang="en-US" altLang="zh-CN" b="1" dirty="0"/>
              <a:t>C</a:t>
            </a:r>
            <a:r>
              <a:rPr lang="zh-CN" altLang="zh-CN" b="1" dirty="0"/>
              <a:t>语言</a:t>
            </a:r>
            <a:endParaRPr lang="zh-CN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123" y="4184985"/>
            <a:ext cx="1193717" cy="124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50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摘要</a:t>
            </a:r>
          </a:p>
        </p:txBody>
      </p:sp>
      <p:sp>
        <p:nvSpPr>
          <p:cNvPr id="2" name="矩形 1"/>
          <p:cNvSpPr/>
          <p:nvPr/>
        </p:nvSpPr>
        <p:spPr>
          <a:xfrm>
            <a:off x="752475" y="1649790"/>
            <a:ext cx="6096000" cy="34470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1.1  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语言概述</a:t>
            </a: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1.1.1 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什么是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语言</a:t>
            </a: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1.1.2 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为什么学习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语言</a:t>
            </a: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1.2  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语言结构</a:t>
            </a: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1.2.1  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语言程序及结构</a:t>
            </a: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1.2.2 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如何开发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语言程序</a:t>
            </a: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zh-CN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实例分析与实现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0568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031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1.1  C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语言概述</a:t>
            </a:r>
          </a:p>
        </p:txBody>
      </p:sp>
      <p:sp>
        <p:nvSpPr>
          <p:cNvPr id="3" name="矩形 2"/>
          <p:cNvSpPr/>
          <p:nvPr/>
        </p:nvSpPr>
        <p:spPr>
          <a:xfrm>
            <a:off x="3095072" y="3066308"/>
            <a:ext cx="33057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1.1.1  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什么是</a:t>
            </a: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语言</a:t>
            </a:r>
          </a:p>
        </p:txBody>
      </p:sp>
    </p:spTree>
    <p:extLst>
      <p:ext uri="{BB962C8B-B14F-4D97-AF65-F5344CB8AC3E}">
        <p14:creationId xmlns:p14="http://schemas.microsoft.com/office/powerpoint/2010/main" val="85324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589" y="1745343"/>
            <a:ext cx="4622800" cy="4622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274927" y="99643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微软雅黑" panose="020B0503020204020204" charset="-122"/>
                <a:ea typeface="微软雅黑" panose="020B0503020204020204" charset="-122"/>
              </a:rPr>
              <a:t>人类语言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3636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014" y="478972"/>
            <a:ext cx="5715000" cy="3810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667000" y="4610752"/>
            <a:ext cx="6877050" cy="148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kern="0" dirty="0">
                <a:solidFill>
                  <a:srgbClr val="333333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我们通过有固定格式和固定词汇的“语言”来与他人交流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7103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14177" y="522906"/>
            <a:ext cx="9418955" cy="7435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编程语言（</a:t>
            </a:r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Programming Language</a:t>
            </a:r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833" y="1931083"/>
            <a:ext cx="7200373" cy="299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61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55196" y="995394"/>
            <a:ext cx="9503229" cy="3144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编程语言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是用来控制计算机的一系列指令（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instruction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），它有固定的格式和词汇（不同编程语言的格式和词汇不一样）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编程语言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也叫计算机语言。</a:t>
            </a:r>
          </a:p>
        </p:txBody>
      </p:sp>
    </p:spTree>
    <p:extLst>
      <p:ext uri="{BB962C8B-B14F-4D97-AF65-F5344CB8AC3E}">
        <p14:creationId xmlns:p14="http://schemas.microsoft.com/office/powerpoint/2010/main" val="2336525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43005" y="885822"/>
            <a:ext cx="90344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defTabSz="-635" fontAlgn="base">
              <a:lnSpc>
                <a:spcPct val="150000"/>
              </a:lnSpc>
              <a:tabLst>
                <a:tab pos="5267325" algn="r"/>
              </a:tabLst>
            </a:pPr>
            <a:r>
              <a:rPr lang="zh-CN" altLang="zh-CN" sz="4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计算机语言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Computer Language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）指用于人与计算机之间通讯的语言。由数字、字符和</a:t>
            </a:r>
            <a:r>
              <a:rPr lang="en-US" altLang="zh-CN" sz="3200" dirty="0" err="1">
                <a:latin typeface="微软雅黑" panose="020B0503020204020204" charset="-122"/>
                <a:ea typeface="微软雅黑" panose="020B0503020204020204" charset="-122"/>
              </a:rPr>
              <a:t>语法规则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组成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的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计算机各种指令（或各种语句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）。</a:t>
            </a:r>
            <a:endParaRPr lang="en-US" altLang="zh-CN" sz="3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-285750" defTabSz="-635" fontAlgn="base">
              <a:lnSpc>
                <a:spcPct val="150000"/>
              </a:lnSpc>
              <a:tabLst>
                <a:tab pos="5267325" algn="r"/>
              </a:tabLst>
            </a:pP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计算机语言可分成</a:t>
            </a:r>
            <a:r>
              <a:rPr lang="zh-CN" altLang="zh-CN" sz="3200" b="1" u="sng" dirty="0">
                <a:latin typeface="微软雅黑" panose="020B0503020204020204" charset="-122"/>
                <a:ea typeface="微软雅黑" panose="020B0503020204020204" charset="-122"/>
              </a:rPr>
              <a:t>机器语言</a:t>
            </a:r>
            <a:r>
              <a:rPr lang="zh-CN" altLang="zh-CN" sz="3200" b="1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3200" b="1" u="sng" dirty="0">
                <a:latin typeface="微软雅黑" panose="020B0503020204020204" charset="-122"/>
                <a:ea typeface="微软雅黑" panose="020B0503020204020204" charset="-122"/>
              </a:rPr>
              <a:t>汇编语言</a:t>
            </a:r>
            <a:r>
              <a:rPr lang="zh-CN" altLang="zh-CN" sz="3200" b="1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3200" b="1" u="sng" dirty="0">
                <a:latin typeface="微软雅黑" panose="020B0503020204020204" charset="-122"/>
                <a:ea typeface="微软雅黑" panose="020B0503020204020204" charset="-122"/>
              </a:rPr>
              <a:t>高级语言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三大类。</a:t>
            </a:r>
          </a:p>
        </p:txBody>
      </p:sp>
    </p:spTree>
    <p:extLst>
      <p:ext uri="{BB962C8B-B14F-4D97-AF65-F5344CB8AC3E}">
        <p14:creationId xmlns:p14="http://schemas.microsoft.com/office/powerpoint/2010/main" val="2759234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63600" y="1546860"/>
            <a:ext cx="8862060" cy="3200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defTabSz="-635" fontAlgn="base">
              <a:lnSpc>
                <a:spcPct val="150000"/>
              </a:lnSpc>
              <a:tabLst>
                <a:tab pos="5267325" algn="r"/>
              </a:tabLst>
            </a:pPr>
            <a:r>
              <a:rPr lang="zh-CN" altLang="zh-CN" sz="4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机器语言：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机器语言是指一台计算机全部的指令集合。由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"0"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"1"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组成的指令序列交由计算机执行，这种计算机能够认识的语言，就是机器语言。机器语言是第一代计算机语言。</a:t>
            </a:r>
          </a:p>
        </p:txBody>
      </p:sp>
    </p:spTree>
    <p:extLst>
      <p:ext uri="{BB962C8B-B14F-4D97-AF65-F5344CB8AC3E}">
        <p14:creationId xmlns:p14="http://schemas.microsoft.com/office/powerpoint/2010/main" val="310691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0361" y="888094"/>
            <a:ext cx="2924175" cy="1061829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zh-CN" altLang="zh-CN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指令部份的示例</a:t>
            </a:r>
            <a:endParaRPr lang="en-US" altLang="zh-CN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endParaRPr lang="en-US" altLang="zh-CN" b="1" kern="1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0000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代表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加载（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LOAD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zh-CN" altLang="zh-CN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0001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代表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存储（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STORE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0384" y="2776297"/>
            <a:ext cx="2924175" cy="101566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zh-CN" altLang="zh-CN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暂存器部份的示例</a:t>
            </a:r>
            <a:endParaRPr lang="en-US" altLang="zh-CN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endParaRPr lang="en-US" altLang="zh-CN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0000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代表暂存器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A</a:t>
            </a:r>
          </a:p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0001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代表暂存器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B</a:t>
            </a:r>
            <a:endParaRPr lang="zh-CN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784" y="4293099"/>
            <a:ext cx="4991100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zh-CN" altLang="zh-CN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存储器部份的示例</a:t>
            </a:r>
            <a:endParaRPr lang="en-US" altLang="zh-CN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defTabSz="-635">
              <a:lnSpc>
                <a:spcPts val="1800"/>
              </a:lnSpc>
              <a:buSzPts val="1000"/>
              <a:tabLst>
                <a:tab pos="457200" algn="l"/>
              </a:tabLst>
            </a:pPr>
            <a:endParaRPr lang="en-US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000000000000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代表地址为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0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的存储器</a:t>
            </a:r>
            <a:endParaRPr lang="en-US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000000000001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代表地址为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1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的存储器</a:t>
            </a:r>
            <a:endParaRPr lang="en-US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000000010000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代表地址为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16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的存储器</a:t>
            </a:r>
            <a:endParaRPr lang="en-US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100000000000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代表地址为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2^11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的存储器</a:t>
            </a:r>
          </a:p>
        </p:txBody>
      </p:sp>
      <p:sp>
        <p:nvSpPr>
          <p:cNvPr id="9" name="矩形 8"/>
          <p:cNvSpPr/>
          <p:nvPr/>
        </p:nvSpPr>
        <p:spPr>
          <a:xfrm>
            <a:off x="4506912" y="2246732"/>
            <a:ext cx="5457825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r>
              <a:rPr lang="zh-CN" altLang="zh-CN" b="1" kern="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集成示例</a:t>
            </a:r>
            <a:endParaRPr lang="en-US" altLang="zh-CN" b="1" kern="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-635">
              <a:lnSpc>
                <a:spcPts val="1800"/>
              </a:lnSpc>
              <a:buSzPts val="1000"/>
              <a:tabLst>
                <a:tab pos="457200" algn="l"/>
              </a:tabLst>
            </a:pPr>
            <a:endParaRPr lang="zh-CN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defTabSz="-635">
              <a:lnSpc>
                <a:spcPts val="1800"/>
              </a:lnSpc>
              <a:tabLst>
                <a:tab pos="9144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0000,0000,000000010000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LOAD A, 16</a:t>
            </a:r>
            <a:endParaRPr lang="zh-CN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defTabSz="-635">
              <a:lnSpc>
                <a:spcPts val="1800"/>
              </a:lnSpc>
              <a:tabLst>
                <a:tab pos="9144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0000,0001,000000000001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LOAD B, 1</a:t>
            </a:r>
            <a:endParaRPr lang="zh-CN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defTabSz="-635">
              <a:lnSpc>
                <a:spcPts val="1800"/>
              </a:lnSpc>
              <a:tabLst>
                <a:tab pos="9144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0001,0001,000000010000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STORE B, 16</a:t>
            </a:r>
            <a:endParaRPr lang="zh-CN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defTabSz="-635">
              <a:lnSpc>
                <a:spcPts val="1800"/>
              </a:lnSpc>
              <a:tabLst>
                <a:tab pos="914400" algn="l"/>
              </a:tabLst>
            </a:pP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0001,0001,000000000001 </a:t>
            </a:r>
            <a:r>
              <a:rPr lang="zh-CN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代表</a:t>
            </a:r>
            <a:r>
              <a:rPr lang="en-US" altLang="zh-CN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STORE B, 1[1]  </a:t>
            </a:r>
            <a:endParaRPr lang="zh-CN" altLang="zh-CN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3441700" y="1590675"/>
            <a:ext cx="1600200" cy="118559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3251200" y="2919095"/>
            <a:ext cx="2542540" cy="20320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V="1">
            <a:off x="4349115" y="2915285"/>
            <a:ext cx="2730500" cy="206946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834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69" y="470296"/>
            <a:ext cx="6548061" cy="3065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788413"/>
            <a:ext cx="5957887" cy="247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43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71018" y="980212"/>
            <a:ext cx="89280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defTabSz="-635" fontAlgn="base">
              <a:lnSpc>
                <a:spcPct val="150000"/>
              </a:lnSpc>
              <a:tabLst>
                <a:tab pos="5267325" algn="r"/>
              </a:tabLst>
            </a:pPr>
            <a:r>
              <a:rPr lang="zh-CN" altLang="zh-CN" sz="4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汇编语言</a:t>
            </a: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</a:rPr>
              <a:t>: 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用一些简洁的英文字母、符号串来替代一个特定指令的二进制串，比如，用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“ADD”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代表加法，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“MOV”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代表数据传递等等，程序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更易被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读懂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理解，纠错及维护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也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方便，这种程序设计语言称为汇编语言，即第二代计算机语言。</a:t>
            </a:r>
          </a:p>
        </p:txBody>
      </p:sp>
    </p:spTree>
    <p:extLst>
      <p:ext uri="{BB962C8B-B14F-4D97-AF65-F5344CB8AC3E}">
        <p14:creationId xmlns:p14="http://schemas.microsoft.com/office/powerpoint/2010/main" val="347358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86199" y="1611556"/>
          <a:ext cx="7322103" cy="2657475"/>
        </p:xfrm>
        <a:graphic>
          <a:graphicData uri="http://schemas.openxmlformats.org/drawingml/2006/table">
            <a:tbl>
              <a:tblPr/>
              <a:tblGrid>
                <a:gridCol w="7322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74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800"/>
                        </a:lnSpc>
                        <a:buSzPts val="1000"/>
                        <a:tabLst>
                          <a:tab pos="457200" algn="l"/>
                        </a:tabLst>
                      </a:pPr>
                      <a:r>
                        <a:rPr lang="zh-CN" altLang="en-US" sz="3600" kern="0" dirty="0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操作：寄存器</a:t>
                      </a:r>
                      <a:r>
                        <a:rPr lang="en-US" altLang="zh-CN" sz="3600" kern="0" dirty="0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BX</a:t>
                      </a:r>
                      <a:r>
                        <a:rPr lang="zh-CN" altLang="en-US" sz="3600" kern="0" dirty="0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的内容送到</a:t>
                      </a:r>
                      <a:r>
                        <a:rPr lang="en-US" altLang="zh-CN" sz="3600" kern="0" dirty="0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AX</a:t>
                      </a:r>
                      <a:r>
                        <a:rPr lang="zh-CN" altLang="en-US" sz="3600" kern="0" dirty="0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中</a:t>
                      </a:r>
                      <a:endParaRPr lang="en-US" altLang="zh-CN" sz="3600" kern="0" dirty="0">
                        <a:solidFill>
                          <a:srgbClr val="C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ts val="1800"/>
                        </a:lnSpc>
                        <a:buSzPts val="1000"/>
                        <a:tabLst>
                          <a:tab pos="457200" algn="l"/>
                        </a:tabLst>
                      </a:pPr>
                      <a:endParaRPr lang="zh-CN" altLang="en-US" sz="3600" kern="0" dirty="0">
                        <a:solidFill>
                          <a:srgbClr val="C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ts val="1800"/>
                        </a:lnSpc>
                        <a:buSzPts val="1000"/>
                        <a:tabLst>
                          <a:tab pos="457200" algn="l"/>
                        </a:tabLst>
                      </a:pPr>
                      <a:r>
                        <a:rPr lang="zh-CN" altLang="en-US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1800"/>
                        </a:lnSpc>
                        <a:buSzPts val="1000"/>
                        <a:tabLst>
                          <a:tab pos="457200" algn="l"/>
                        </a:tabLst>
                      </a:pPr>
                      <a:r>
                        <a:rPr lang="zh-CN" altLang="en-US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1800"/>
                        </a:lnSpc>
                        <a:buSzPts val="1000"/>
                        <a:tabLst>
                          <a:tab pos="457200" algn="l"/>
                        </a:tabLst>
                      </a:pPr>
                      <a:r>
                        <a:rPr lang="en-US" altLang="zh-CN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1000100111011000   </a:t>
                      </a:r>
                      <a:r>
                        <a:rPr lang="zh-CN" altLang="en-US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机器指令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1800"/>
                        </a:lnSpc>
                        <a:buSzPts val="1000"/>
                        <a:tabLst>
                          <a:tab pos="457200" algn="l"/>
                        </a:tabLst>
                      </a:pPr>
                      <a:r>
                        <a:rPr lang="zh-CN" altLang="en-US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1800"/>
                        </a:lnSpc>
                        <a:buSzPts val="1000"/>
                        <a:tabLst>
                          <a:tab pos="457200" algn="l"/>
                        </a:tabLst>
                      </a:pPr>
                      <a:r>
                        <a:rPr lang="zh-CN" altLang="en-US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1800"/>
                        </a:lnSpc>
                        <a:buSzPts val="1000"/>
                        <a:tabLst>
                          <a:tab pos="457200" algn="l"/>
                        </a:tabLst>
                      </a:pPr>
                      <a:r>
                        <a:rPr lang="en-US" altLang="zh-CN" sz="3600" kern="0" dirty="0" err="1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mov</a:t>
                      </a:r>
                      <a:r>
                        <a:rPr lang="en-US" altLang="zh-CN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altLang="zh-CN" sz="3600" kern="0" dirty="0" err="1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ax,bx</a:t>
                      </a:r>
                      <a:r>
                        <a:rPr lang="en-US" altLang="zh-CN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         </a:t>
                      </a:r>
                      <a:r>
                        <a:rPr lang="zh-CN" altLang="en-US" sz="3600" kern="0" dirty="0">
                          <a:solidFill>
                            <a:srgbClr val="333333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汇编指令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051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" y="2092960"/>
            <a:ext cx="1038415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19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793197" y="1134009"/>
            <a:ext cx="900588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defTabSz="-635" fontAlgn="base">
              <a:lnSpc>
                <a:spcPct val="150000"/>
              </a:lnSpc>
              <a:tabLst>
                <a:tab pos="5267325" algn="r"/>
              </a:tabLst>
            </a:pPr>
            <a:r>
              <a:rPr lang="zh-CN" altLang="zh-CN" sz="4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高级语言</a:t>
            </a:r>
            <a:r>
              <a:rPr lang="zh-CN" altLang="en-US" sz="4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计算机语言具有高级语言和低级语言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zh-CN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机器语言和汇编语言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）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之分。高级语言是相对于机器语言和汇编语言而言的，它是较接近自然语言和数学公式的编程，基本脱离了机器的</a:t>
            </a:r>
            <a:r>
              <a:rPr lang="en-US" altLang="zh-CN" sz="3200" dirty="0" err="1">
                <a:latin typeface="微软雅黑" panose="020B0503020204020204" charset="-122"/>
                <a:ea typeface="微软雅黑" panose="020B0503020204020204" charset="-122"/>
              </a:rPr>
              <a:t>硬件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系统，用人们更易理解的方式编写程序。</a:t>
            </a:r>
          </a:p>
        </p:txBody>
      </p:sp>
    </p:spTree>
    <p:extLst>
      <p:ext uri="{BB962C8B-B14F-4D97-AF65-F5344CB8AC3E}">
        <p14:creationId xmlns:p14="http://schemas.microsoft.com/office/powerpoint/2010/main" val="2558938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57704" y="1595251"/>
            <a:ext cx="86587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高级语言并不是特指的某一种具体的语言，而是包括很多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编程语言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，如流行的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Java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C++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C#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Python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等等，这些语言的语法、命令格式都不相同。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0177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88" y="1488637"/>
            <a:ext cx="8867455" cy="368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25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3740" y="685800"/>
            <a:ext cx="7769225" cy="657225"/>
          </a:xfrm>
        </p:spPr>
        <p:txBody>
          <a:bodyPr/>
          <a:lstStyle/>
          <a:p>
            <a:pPr algn="l"/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</a:rPr>
              <a:t>语言发展</a:t>
            </a:r>
          </a:p>
        </p:txBody>
      </p:sp>
      <p:graphicFrame>
        <p:nvGraphicFramePr>
          <p:cNvPr id="4" name="副标题 3"/>
          <p:cNvGraphicFramePr>
            <a:graphicFrameLocks noGrp="1"/>
          </p:cNvGraphicFramePr>
          <p:nvPr>
            <p:ph type="subTitle" idx="1"/>
          </p:nvPr>
        </p:nvGraphicFramePr>
        <p:xfrm>
          <a:off x="2073245" y="3245654"/>
          <a:ext cx="7768959" cy="1096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图片 4" descr="C:\Users\changzhh\Pictures\C语言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02" y="2705909"/>
            <a:ext cx="1791308" cy="184489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282102" y="4726693"/>
            <a:ext cx="3173730" cy="6705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</a:t>
            </a:r>
            <a:r>
              <a:rPr lang="zh-CN" altLang="zh-CN" sz="2000" dirty="0"/>
              <a:t>语言</a:t>
            </a:r>
            <a:r>
              <a:rPr lang="zh-CN" altLang="en-US" sz="2000" dirty="0"/>
              <a:t>之父</a:t>
            </a:r>
          </a:p>
          <a:p>
            <a:r>
              <a:rPr lang="zh-CN" altLang="zh-CN" dirty="0"/>
              <a:t>丹尼斯</a:t>
            </a:r>
            <a:r>
              <a:rPr lang="en-US" altLang="zh-CN" dirty="0"/>
              <a:t>.</a:t>
            </a:r>
            <a:r>
              <a:rPr lang="zh-CN" altLang="zh-CN" dirty="0"/>
              <a:t>里奇</a:t>
            </a:r>
            <a:r>
              <a:rPr lang="en-US" altLang="zh-CN" dirty="0"/>
              <a:t> (Dennis Ritchie)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711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 txBox="1">
            <a:spLocks noChangeArrowheads="1"/>
          </p:cNvSpPr>
          <p:nvPr/>
        </p:nvSpPr>
        <p:spPr>
          <a:xfrm>
            <a:off x="2314544" y="2702185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737506" y="932000"/>
            <a:ext cx="9220201" cy="155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Ｃ语言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是一种结构化语言，模块化方式组织程序，易于调试和维护。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7235" y="2568575"/>
            <a:ext cx="9410700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Ｃ语言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具有丰富的运算符和数据类型，便于实现各类复杂的数据结构。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737235" y="3779520"/>
            <a:ext cx="950531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Ｃ语言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集高级语言和低级语言的功能于一体，既可用于系统软件的开发，也适合于应用软件的开发。</a:t>
            </a:r>
            <a:endParaRPr lang="zh-CN" altLang="en-US" sz="3200"/>
          </a:p>
        </p:txBody>
      </p:sp>
      <p:sp>
        <p:nvSpPr>
          <p:cNvPr id="7" name="文本框 6"/>
          <p:cNvSpPr txBox="1"/>
          <p:nvPr/>
        </p:nvSpPr>
        <p:spPr>
          <a:xfrm>
            <a:off x="737235" y="5124450"/>
            <a:ext cx="10365105" cy="88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Ｃ语言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还具有效率高，可移植性强等特点</a:t>
            </a:r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92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5" grpId="3"/>
      <p:bldP spid="5" grpId="4"/>
      <p:bldP spid="5" grpId="5"/>
      <p:bldP spid="5" grpId="6"/>
      <p:bldP spid="5" grpId="7"/>
      <p:bldP spid="5" grpId="8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677512" y="609600"/>
            <a:ext cx="2152774" cy="713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小结：</a:t>
            </a:r>
          </a:p>
        </p:txBody>
      </p:sp>
      <p:sp>
        <p:nvSpPr>
          <p:cNvPr id="2" name="矩形 1"/>
          <p:cNvSpPr/>
          <p:nvPr/>
        </p:nvSpPr>
        <p:spPr>
          <a:xfrm>
            <a:off x="441381" y="2785411"/>
            <a:ext cx="20954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计算机语言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（编程语言）</a:t>
            </a:r>
            <a:endParaRPr lang="zh-CN" altLang="en-US" sz="2400" dirty="0"/>
          </a:p>
        </p:txBody>
      </p:sp>
      <p:sp>
        <p:nvSpPr>
          <p:cNvPr id="6" name="左大括号 5"/>
          <p:cNvSpPr/>
          <p:nvPr/>
        </p:nvSpPr>
        <p:spPr>
          <a:xfrm>
            <a:off x="2422525" y="1985645"/>
            <a:ext cx="281940" cy="243078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22523" y="1792814"/>
            <a:ext cx="2095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低级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22555" y="4153409"/>
            <a:ext cx="2095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高级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62552" y="1154277"/>
            <a:ext cx="2095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机器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06493" y="3172140"/>
            <a:ext cx="2095443" cy="48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 C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62637" y="2485522"/>
            <a:ext cx="2095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汇编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4180693" y="3538579"/>
            <a:ext cx="239487" cy="1855153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左大括号 13"/>
          <p:cNvSpPr/>
          <p:nvPr/>
        </p:nvSpPr>
        <p:spPr>
          <a:xfrm>
            <a:off x="4175464" y="1372232"/>
            <a:ext cx="250428" cy="1303146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262578" y="3691954"/>
            <a:ext cx="2095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JAVA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75613" y="4153267"/>
            <a:ext cx="2095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  C++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99086" y="4615013"/>
            <a:ext cx="2095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       C#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05919" y="5076552"/>
            <a:ext cx="2095443" cy="48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  ┅┅</a:t>
            </a:r>
          </a:p>
        </p:txBody>
      </p:sp>
      <p:sp>
        <p:nvSpPr>
          <p:cNvPr id="21" name="左大括号 20"/>
          <p:cNvSpPr/>
          <p:nvPr/>
        </p:nvSpPr>
        <p:spPr>
          <a:xfrm>
            <a:off x="6031820" y="2501126"/>
            <a:ext cx="239487" cy="1855153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358569" y="1792740"/>
            <a:ext cx="3247163" cy="120032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1972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诞生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1983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年，制定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ANSI C</a:t>
            </a:r>
          </a:p>
          <a:p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1999</a:t>
            </a:r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年，制定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C99</a:t>
            </a:r>
            <a:endParaRPr lang="zh-CN" altLang="en-US" sz="2400" dirty="0"/>
          </a:p>
        </p:txBody>
      </p:sp>
      <p:sp>
        <p:nvSpPr>
          <p:cNvPr id="23" name="矩形 22"/>
          <p:cNvSpPr/>
          <p:nvPr/>
        </p:nvSpPr>
        <p:spPr>
          <a:xfrm>
            <a:off x="6358424" y="3599695"/>
            <a:ext cx="3731726" cy="156966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zh-CN" sz="2400" dirty="0">
                <a:latin typeface="微软雅黑" panose="020B0503020204020204" charset="-122"/>
                <a:ea typeface="微软雅黑" panose="020B0503020204020204" charset="-122"/>
              </a:rPr>
              <a:t>结构化，运算符和数据类型丰富，集高级语言和低级语言的功能于一体，效率高，可移植性强等特点</a:t>
            </a:r>
          </a:p>
        </p:txBody>
      </p:sp>
    </p:spTree>
    <p:extLst>
      <p:ext uri="{BB962C8B-B14F-4D97-AF65-F5344CB8AC3E}">
        <p14:creationId xmlns:p14="http://schemas.microsoft.com/office/powerpoint/2010/main" val="2587288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2860825" y="2888998"/>
            <a:ext cx="4023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1.1.2  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为什么学习</a:t>
            </a:r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2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语言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56947" y="1812018"/>
            <a:ext cx="4031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1.1  C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语言概述</a:t>
            </a:r>
          </a:p>
        </p:txBody>
      </p:sp>
    </p:spTree>
    <p:extLst>
      <p:ext uri="{BB962C8B-B14F-4D97-AF65-F5344CB8AC3E}">
        <p14:creationId xmlns:p14="http://schemas.microsoft.com/office/powerpoint/2010/main" val="4159419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07296" y="929759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了解计算机工作原理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" y="1947862"/>
            <a:ext cx="7767429" cy="411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88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6997" y="1572894"/>
            <a:ext cx="927046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kern="0" dirty="0"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语言对现代编程语言有着巨大的影响，毫不夸张的说：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语言是现代编程语言的开山鼻祖，它改变了编程世界，许多现代编程语言都借鉴了大量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语言的特性</a:t>
            </a:r>
            <a:r>
              <a:rPr lang="zh-CN" altLang="zh-CN" sz="4000" dirty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4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39906" y="675820"/>
            <a:ext cx="1097280" cy="6667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rPr>
              <a:t>基础</a:t>
            </a:r>
          </a:p>
        </p:txBody>
      </p:sp>
    </p:spTree>
    <p:extLst>
      <p:ext uri="{BB962C8B-B14F-4D97-AF65-F5344CB8AC3E}">
        <p14:creationId xmlns:p14="http://schemas.microsoft.com/office/powerpoint/2010/main" val="800459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2123004" y="952500"/>
          <a:ext cx="6863732" cy="438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859" y="2194788"/>
            <a:ext cx="3924940" cy="187978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73356" y="367725"/>
            <a:ext cx="1097280" cy="6667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rPr>
              <a:t>有用</a:t>
            </a:r>
          </a:p>
        </p:txBody>
      </p:sp>
    </p:spTree>
    <p:extLst>
      <p:ext uri="{BB962C8B-B14F-4D97-AF65-F5344CB8AC3E}">
        <p14:creationId xmlns:p14="http://schemas.microsoft.com/office/powerpoint/2010/main" val="1391039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9649" y="380911"/>
            <a:ext cx="85820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4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TIOBE</a:t>
            </a:r>
            <a:r>
              <a:rPr lang="zh-CN" altLang="zh-CN" sz="24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排行榜</a:t>
            </a:r>
            <a:r>
              <a:rPr lang="zh-CN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是根据互联网上有经验的程序员、课程和第三方厂商的数量，并使用搜索引擎（如</a:t>
            </a:r>
            <a:r>
              <a:rPr lang="en-US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Google</a:t>
            </a:r>
            <a:r>
              <a:rPr lang="zh-CN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、</a:t>
            </a:r>
            <a:r>
              <a:rPr lang="en-US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Bing</a:t>
            </a:r>
            <a:r>
              <a:rPr lang="zh-CN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、</a:t>
            </a:r>
            <a:r>
              <a:rPr lang="en-US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Yahoo!</a:t>
            </a:r>
            <a:r>
              <a:rPr lang="zh-CN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）以及</a:t>
            </a:r>
            <a:r>
              <a:rPr lang="en-US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Wikipedia</a:t>
            </a:r>
            <a:r>
              <a:rPr lang="zh-CN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、</a:t>
            </a:r>
            <a:r>
              <a:rPr lang="en-US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Amazon</a:t>
            </a:r>
            <a:r>
              <a:rPr lang="zh-CN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、</a:t>
            </a:r>
            <a:r>
              <a:rPr lang="en-US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YouTube</a:t>
            </a:r>
            <a:r>
              <a:rPr lang="zh-CN" altLang="zh-CN" sz="2400" kern="1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统计出排名数据，反映某个编程语言的热门程度，每月更新一次。</a:t>
            </a:r>
            <a:endParaRPr lang="zh-CN" altLang="zh-CN" sz="2400" kern="100" dirty="0"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49" y="1950571"/>
            <a:ext cx="892492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73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861" y="2828019"/>
            <a:ext cx="1671658" cy="1742445"/>
          </a:xfrm>
          <a:prstGeom prst="rect">
            <a:avLst/>
          </a:prstGeom>
        </p:spPr>
      </p:pic>
      <p:graphicFrame>
        <p:nvGraphicFramePr>
          <p:cNvPr id="6" name="图示 5"/>
          <p:cNvGraphicFramePr/>
          <p:nvPr/>
        </p:nvGraphicFramePr>
        <p:xfrm>
          <a:off x="163321" y="2341485"/>
          <a:ext cx="4813643" cy="2715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图示 6"/>
          <p:cNvGraphicFramePr/>
          <p:nvPr/>
        </p:nvGraphicFramePr>
        <p:xfrm>
          <a:off x="5856416" y="2341484"/>
          <a:ext cx="4813643" cy="2715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云形标注 7"/>
          <p:cNvSpPr/>
          <p:nvPr/>
        </p:nvSpPr>
        <p:spPr>
          <a:xfrm>
            <a:off x="4976964" y="609600"/>
            <a:ext cx="2400300" cy="1476375"/>
          </a:xfrm>
          <a:prstGeom prst="cloudCallout">
            <a:avLst>
              <a:gd name="adj1" fmla="val -29563"/>
              <a:gd name="adj2" fmla="val 902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latin typeface="幼圆" panose="02010509060101010101" pitchFamily="49" charset="-122"/>
                <a:ea typeface="幼圆" panose="02010509060101010101" pitchFamily="49" charset="-122"/>
              </a:rPr>
              <a:t>C</a:t>
            </a:r>
            <a:r>
              <a:rPr lang="zh-CN" altLang="en-US" b="1" dirty="0">
                <a:latin typeface="幼圆" panose="02010509060101010101" pitchFamily="49" charset="-122"/>
                <a:ea typeface="幼圆" panose="02010509060101010101" pitchFamily="49" charset="-122"/>
              </a:rPr>
              <a:t>语言有哪些特性啊？</a:t>
            </a:r>
          </a:p>
        </p:txBody>
      </p:sp>
      <p:sp>
        <p:nvSpPr>
          <p:cNvPr id="9" name="矩形 8"/>
          <p:cNvSpPr/>
          <p:nvPr/>
        </p:nvSpPr>
        <p:spPr>
          <a:xfrm>
            <a:off x="905311" y="610415"/>
            <a:ext cx="1554480" cy="6667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rPr>
              <a:t>优点多</a:t>
            </a:r>
          </a:p>
        </p:txBody>
      </p:sp>
    </p:spTree>
    <p:extLst>
      <p:ext uri="{BB962C8B-B14F-4D97-AF65-F5344CB8AC3E}">
        <p14:creationId xmlns:p14="http://schemas.microsoft.com/office/powerpoint/2010/main" val="3579413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 txBox="1">
            <a:spLocks noChangeArrowheads="1"/>
          </p:cNvSpPr>
          <p:nvPr/>
        </p:nvSpPr>
        <p:spPr>
          <a:xfrm>
            <a:off x="2711057" y="2356652"/>
            <a:ext cx="5924059" cy="5137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defTabSz="91440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1.2  </a:t>
            </a:r>
            <a:r>
              <a:rPr lang="zh-CN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认识</a:t>
            </a:r>
            <a:r>
              <a:rPr lang="en-US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Dev-C++</a:t>
            </a:r>
            <a:r>
              <a:rPr lang="zh-CN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开发环境</a:t>
            </a:r>
            <a:endParaRPr lang="zh-CN" altLang="en-US" sz="32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326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 txBox="1">
            <a:spLocks noChangeArrowheads="1"/>
          </p:cNvSpPr>
          <p:nvPr/>
        </p:nvSpPr>
        <p:spPr>
          <a:xfrm>
            <a:off x="652007" y="1900362"/>
            <a:ext cx="8921363" cy="277500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defTabSz="914400" fontAlgn="base">
              <a:lnSpc>
                <a:spcPct val="170000"/>
              </a:lnSpc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   Dev-C++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是一个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Windows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环境下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C/C++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的集成开发环境（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Integrated Development Environment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，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IDE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），它小巧轻量但是功能齐备，可以满足初学者与编程高手的不同需求，是学习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C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或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C++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的首选开发工具。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Dev-C++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开发环境包含编辑、编译、调试和执行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C</a:t>
            </a:r>
            <a:r>
              <a:rPr lang="zh-CN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程序所必需的标准功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能。</a:t>
            </a:r>
          </a:p>
        </p:txBody>
      </p:sp>
    </p:spTree>
    <p:extLst>
      <p:ext uri="{BB962C8B-B14F-4D97-AF65-F5344CB8AC3E}">
        <p14:creationId xmlns:p14="http://schemas.microsoft.com/office/powerpoint/2010/main" val="3245138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4676322-33CA-433C-A58E-4FA6E06B83A0}"/>
              </a:ext>
            </a:extLst>
          </p:cNvPr>
          <p:cNvSpPr txBox="1"/>
          <p:nvPr/>
        </p:nvSpPr>
        <p:spPr>
          <a:xfrm>
            <a:off x="9255279" y="3568684"/>
            <a:ext cx="2295939" cy="19932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400" dirty="0">
                <a:latin typeface="微软雅黑" panose="020B0503020204020204" charset="-122"/>
                <a:ea typeface="微软雅黑" panose="020B0503020204020204" charset="-122"/>
              </a:rPr>
              <a:t>编译信息显示区：用于在编译过程中显示错误信息、查看资源文件、记录编译过程中的日志信息，以及显示调试信息。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0A8D11B-E4C3-4025-BC09-F909483617FC}"/>
              </a:ext>
            </a:extLst>
          </p:cNvPr>
          <p:cNvGrpSpPr/>
          <p:nvPr/>
        </p:nvGrpSpPr>
        <p:grpSpPr>
          <a:xfrm>
            <a:off x="1671785" y="665269"/>
            <a:ext cx="7583494" cy="5014405"/>
            <a:chOff x="2647347" y="1595512"/>
            <a:chExt cx="5049882" cy="283362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3FD8CAF-F232-4696-A16E-CCE59B837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38066" y="1595512"/>
              <a:ext cx="4380907" cy="2833623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B7D6AFE-4D00-4362-AFF0-02048A889244}"/>
                </a:ext>
              </a:extLst>
            </p:cNvPr>
            <p:cNvSpPr/>
            <p:nvPr/>
          </p:nvSpPr>
          <p:spPr>
            <a:xfrm>
              <a:off x="3031397" y="1747880"/>
              <a:ext cx="2997169" cy="153748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15D19D2-A95F-4017-86C1-ED80B984EC25}"/>
                </a:ext>
              </a:extLst>
            </p:cNvPr>
            <p:cNvSpPr/>
            <p:nvPr/>
          </p:nvSpPr>
          <p:spPr>
            <a:xfrm>
              <a:off x="3031396" y="1901628"/>
              <a:ext cx="3765914" cy="153748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B3E5648-51BA-4A19-976F-7449B30FB28A}"/>
                </a:ext>
              </a:extLst>
            </p:cNvPr>
            <p:cNvSpPr/>
            <p:nvPr/>
          </p:nvSpPr>
          <p:spPr>
            <a:xfrm>
              <a:off x="3924637" y="2162596"/>
              <a:ext cx="3487666" cy="1179414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B7E4520-2ED0-4730-8AAD-6C81DBBB2E53}"/>
                </a:ext>
              </a:extLst>
            </p:cNvPr>
            <p:cNvSpPr/>
            <p:nvPr/>
          </p:nvSpPr>
          <p:spPr>
            <a:xfrm>
              <a:off x="3031396" y="3515989"/>
              <a:ext cx="4380907" cy="797065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7F85C31-EF53-4C30-8677-58351733FA9F}"/>
                </a:ext>
              </a:extLst>
            </p:cNvPr>
            <p:cNvSpPr/>
            <p:nvPr/>
          </p:nvSpPr>
          <p:spPr>
            <a:xfrm>
              <a:off x="3031395" y="2167655"/>
              <a:ext cx="893242" cy="1174355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2149A8F8-216B-4CF3-870A-71829F12DC9A}"/>
                </a:ext>
              </a:extLst>
            </p:cNvPr>
            <p:cNvCxnSpPr>
              <a:cxnSpLocks/>
              <a:endCxn id="22" idx="3"/>
            </p:cNvCxnSpPr>
            <p:nvPr/>
          </p:nvCxnSpPr>
          <p:spPr>
            <a:xfrm flipH="1" flipV="1">
              <a:off x="2797196" y="1805023"/>
              <a:ext cx="227530" cy="2559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4BC9384F-9244-4EDC-A844-1376ED67B0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3140" y="1965016"/>
              <a:ext cx="280025" cy="47133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49339D7E-DFA1-465C-B416-AE773F915B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347" y="2708135"/>
              <a:ext cx="384048" cy="91892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86782B76-EF65-4F58-8A3D-FA7B092116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04211" y="3839207"/>
              <a:ext cx="293018" cy="855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53A40A69-B675-4161-9B60-A505EBAADC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10036" y="2708135"/>
              <a:ext cx="280523" cy="269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470A094-2C27-40B7-A783-B5ED41C753AF}"/>
              </a:ext>
            </a:extLst>
          </p:cNvPr>
          <p:cNvSpPr txBox="1"/>
          <p:nvPr/>
        </p:nvSpPr>
        <p:spPr>
          <a:xfrm>
            <a:off x="88846" y="340466"/>
            <a:ext cx="1736297" cy="13624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400" dirty="0">
                <a:latin typeface="微软雅黑" panose="020B0503020204020204" charset="-122"/>
                <a:ea typeface="微软雅黑" panose="020B0503020204020204" charset="-122"/>
              </a:rPr>
              <a:t>菜单栏：包含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Dev-C++</a:t>
            </a:r>
            <a:r>
              <a:rPr lang="zh-CN" altLang="zh-CN" sz="1400" dirty="0">
                <a:latin typeface="微软雅黑" panose="020B0503020204020204" charset="-122"/>
                <a:ea typeface="微软雅黑" panose="020B0503020204020204" charset="-122"/>
              </a:rPr>
              <a:t>软件、编辑器、代码风格等设置。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F4F0C32-FE19-42CA-A04D-C157C3CC53DC}"/>
              </a:ext>
            </a:extLst>
          </p:cNvPr>
          <p:cNvSpPr txBox="1"/>
          <p:nvPr/>
        </p:nvSpPr>
        <p:spPr>
          <a:xfrm>
            <a:off x="68475" y="2201895"/>
            <a:ext cx="1736297" cy="13469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400" dirty="0">
                <a:latin typeface="微软雅黑" panose="020B0503020204020204" charset="-122"/>
                <a:ea typeface="微软雅黑" panose="020B0503020204020204" charset="-122"/>
              </a:rPr>
              <a:t>快捷按钮：使用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Dev-C++</a:t>
            </a:r>
            <a:r>
              <a:rPr lang="zh-CN" altLang="zh-CN" sz="1400" dirty="0">
                <a:latin typeface="微软雅黑" panose="020B0503020204020204" charset="-122"/>
                <a:ea typeface="微软雅黑" panose="020B0503020204020204" charset="-122"/>
              </a:rPr>
              <a:t>的快捷方式，单击后执行相关功能。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41A7C38-152E-4E29-827C-615D07088070}"/>
              </a:ext>
            </a:extLst>
          </p:cNvPr>
          <p:cNvSpPr txBox="1"/>
          <p:nvPr/>
        </p:nvSpPr>
        <p:spPr>
          <a:xfrm>
            <a:off x="201589" y="4346781"/>
            <a:ext cx="1577426" cy="167007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400" dirty="0">
                <a:latin typeface="微软雅黑" panose="020B0503020204020204" charset="-122"/>
                <a:ea typeface="微软雅黑" panose="020B0503020204020204" charset="-122"/>
              </a:rPr>
              <a:t>项目管理区：管理建立项目的所有工程文件，可以查看函数、结构体。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9CC150A-4B0A-40AF-827E-1B8C1B9D5974}"/>
              </a:ext>
            </a:extLst>
          </p:cNvPr>
          <p:cNvSpPr txBox="1"/>
          <p:nvPr/>
        </p:nvSpPr>
        <p:spPr>
          <a:xfrm>
            <a:off x="9255279" y="2067233"/>
            <a:ext cx="2162795" cy="11052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400" dirty="0">
                <a:latin typeface="微软雅黑" panose="020B0503020204020204" charset="-122"/>
                <a:ea typeface="微软雅黑" panose="020B0503020204020204" charset="-122"/>
              </a:rPr>
              <a:t>代码编辑区：在编辑器中输入代码，每行都有对应的编号</a:t>
            </a:r>
            <a:r>
              <a:rPr lang="zh-CN" altLang="zh-CN" sz="1800" dirty="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8989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730" y="210820"/>
            <a:ext cx="7822565" cy="1737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使用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Microsoft Visual C++ 6.0</a:t>
            </a:r>
          </a:p>
          <a:p>
            <a:pPr>
              <a:lnSpc>
                <a:spcPct val="150000"/>
              </a:lnSpc>
            </a:pP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编译运行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语言程序</a:t>
            </a:r>
          </a:p>
        </p:txBody>
      </p:sp>
      <p:sp>
        <p:nvSpPr>
          <p:cNvPr id="2" name="矩形 1"/>
          <p:cNvSpPr/>
          <p:nvPr/>
        </p:nvSpPr>
        <p:spPr>
          <a:xfrm>
            <a:off x="876300" y="2071211"/>
            <a:ext cx="93249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Microsoft Visual C++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，（简称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Visual C++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MSVC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VC++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或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VC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）是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Microsoft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公司推出的以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C++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语言为基础的开发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Windows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环境程序，面向对象的可视化集成编程系统。它不但具有程序框架自动生成、灵活方便的类管理、代码编写和界面设计集成交互操作、可开发多种程序等优点</a:t>
            </a:r>
          </a:p>
        </p:txBody>
      </p:sp>
    </p:spTree>
    <p:extLst>
      <p:ext uri="{BB962C8B-B14F-4D97-AF65-F5344CB8AC3E}">
        <p14:creationId xmlns:p14="http://schemas.microsoft.com/office/powerpoint/2010/main" val="3087482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630" y="210562"/>
            <a:ext cx="6822440" cy="1737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使用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Microsoft Visual C++ 6.0</a:t>
            </a:r>
          </a:p>
          <a:p>
            <a:pPr>
              <a:lnSpc>
                <a:spcPct val="150000"/>
              </a:lnSpc>
            </a:pP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编译运行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语言程序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890" y="967701"/>
            <a:ext cx="3875593" cy="19532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71" y="2527577"/>
            <a:ext cx="6329904" cy="402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14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855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 txBox="1">
            <a:spLocks noChangeArrowheads="1"/>
          </p:cNvSpPr>
          <p:nvPr/>
        </p:nvSpPr>
        <p:spPr>
          <a:xfrm>
            <a:off x="2719009" y="2149917"/>
            <a:ext cx="5075588" cy="714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defTabSz="91440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1.3  </a:t>
            </a:r>
            <a:r>
              <a:rPr lang="zh-CN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编写一个简单的程序</a:t>
            </a:r>
            <a:endParaRPr lang="zh-CN" altLang="en-US" sz="32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47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89472" y="1161952"/>
            <a:ext cx="5453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r>
              <a:rPr lang="zh-CN" altLang="zh-CN" sz="2800" b="1" dirty="0">
                <a:latin typeface="微软雅黑" panose="020B0503020204020204" charset="-122"/>
                <a:ea typeface="微软雅黑" panose="020B0503020204020204" charset="-122"/>
              </a:rPr>
              <a:t>程序的基本部分和书写格式</a:t>
            </a:r>
          </a:p>
        </p:txBody>
      </p:sp>
      <p:sp>
        <p:nvSpPr>
          <p:cNvPr id="7" name="矩形 6"/>
          <p:cNvSpPr/>
          <p:nvPr/>
        </p:nvSpPr>
        <p:spPr>
          <a:xfrm>
            <a:off x="589472" y="1932822"/>
            <a:ext cx="9782175" cy="3907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7175">
              <a:lnSpc>
                <a:spcPct val="150000"/>
              </a:lnSpc>
            </a:pPr>
            <a:r>
              <a:rPr lang="zh-CN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【例</a:t>
            </a:r>
            <a:r>
              <a:rPr lang="en-US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1.1</a:t>
            </a:r>
            <a:r>
              <a:rPr lang="zh-CN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】</a:t>
            </a:r>
            <a:endParaRPr lang="zh-CN" altLang="zh-CN" sz="24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2400" b="1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#include&lt;</a:t>
            </a:r>
            <a:r>
              <a:rPr lang="en-US" altLang="zh-CN" sz="2400" b="1" kern="0" dirty="0" err="1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stdio.h</a:t>
            </a:r>
            <a:r>
              <a:rPr lang="en-US" altLang="zh-CN" sz="2400" b="1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&gt;              //</a:t>
            </a:r>
            <a:r>
              <a:rPr lang="zh-CN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预处理语句，文件包含命令</a:t>
            </a:r>
            <a:endParaRPr lang="zh-CN" altLang="zh-CN" sz="24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>
              <a:lnSpc>
                <a:spcPct val="150000"/>
              </a:lnSpc>
            </a:pPr>
            <a:r>
              <a:rPr lang="en-US" altLang="zh-CN" sz="2400" b="1" kern="0" dirty="0" err="1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int</a:t>
            </a:r>
            <a:r>
              <a:rPr lang="en-US" altLang="zh-CN" sz="2400" b="1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main()                     //</a:t>
            </a:r>
            <a:r>
              <a:rPr lang="zh-CN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主函数</a:t>
            </a:r>
            <a:endParaRPr lang="zh-CN" altLang="zh-CN" sz="24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>
              <a:lnSpc>
                <a:spcPct val="150000"/>
              </a:lnSpc>
            </a:pPr>
            <a:r>
              <a:rPr lang="en-US" altLang="zh-CN" sz="2400" b="1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{</a:t>
            </a:r>
            <a:endParaRPr lang="zh-CN" altLang="zh-CN" sz="24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28600" indent="304800">
              <a:lnSpc>
                <a:spcPct val="150000"/>
              </a:lnSpc>
            </a:pPr>
            <a:r>
              <a:rPr lang="en-US" altLang="zh-CN" sz="2400" b="1" kern="0" dirty="0" err="1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printf</a:t>
            </a:r>
            <a:r>
              <a:rPr lang="en-US" altLang="zh-CN" sz="2400" b="1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("</a:t>
            </a:r>
            <a:r>
              <a:rPr lang="zh-CN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同学们，大家好！</a:t>
            </a:r>
            <a:r>
              <a:rPr lang="en-US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\n");    </a:t>
            </a:r>
            <a:r>
              <a:rPr lang="en-US" altLang="zh-CN" sz="2400" b="1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//</a:t>
            </a:r>
            <a:r>
              <a:rPr lang="zh-CN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输出函数</a:t>
            </a:r>
            <a:endParaRPr lang="zh-CN" altLang="zh-CN" sz="24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28600" indent="304800">
              <a:lnSpc>
                <a:spcPct val="150000"/>
              </a:lnSpc>
            </a:pPr>
            <a:r>
              <a:rPr lang="en-US" altLang="zh-CN" sz="2400" b="1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return 0;                     //</a:t>
            </a:r>
            <a:r>
              <a:rPr lang="zh-CN" altLang="zh-CN" sz="2400" b="1" kern="0" dirty="0">
                <a:solidFill>
                  <a:srgbClr val="333333"/>
                </a:solidFill>
                <a:latin typeface="Calibri" panose="020F050202020403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返回值</a:t>
            </a:r>
            <a:endParaRPr lang="zh-CN" altLang="zh-CN" sz="24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>
              <a:lnSpc>
                <a:spcPct val="150000"/>
              </a:lnSpc>
            </a:pPr>
            <a:r>
              <a:rPr lang="en-US" altLang="zh-CN" sz="2400" b="1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}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898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515" y="3175"/>
            <a:ext cx="12229465" cy="6851650"/>
          </a:xfrm>
          <a:prstGeom prst="rect">
            <a:avLst/>
          </a:prstGeom>
        </p:spPr>
      </p:pic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609600"/>
            <a:ext cx="3742089" cy="638175"/>
          </a:xfrm>
        </p:spPr>
        <p:txBody>
          <a:bodyPr>
            <a:noAutofit/>
          </a:bodyPr>
          <a:lstStyle/>
          <a:p>
            <a:pPr lvl="0" defTabSz="-635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C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语言结构</a:t>
            </a: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772761" y="1722440"/>
            <a:ext cx="9314214" cy="4373560"/>
          </a:xfrm>
        </p:spPr>
        <p:txBody>
          <a:bodyPr>
            <a:normAutofit lnSpcReduction="10000"/>
          </a:bodyPr>
          <a:lstStyle/>
          <a:p>
            <a:r>
              <a:rPr lang="zh-CN" altLang="zh-CN" dirty="0"/>
              <a:t>【例</a:t>
            </a:r>
            <a:r>
              <a:rPr lang="en-US" altLang="zh-CN" dirty="0"/>
              <a:t>1.2</a:t>
            </a:r>
            <a:r>
              <a:rPr lang="zh-CN" altLang="zh-CN" dirty="0"/>
              <a:t>】程序的功能是从键盘输入一个数</a:t>
            </a:r>
            <a:r>
              <a:rPr lang="en-US" altLang="zh-CN" dirty="0"/>
              <a:t>x</a:t>
            </a:r>
            <a:r>
              <a:rPr lang="zh-CN" altLang="zh-CN" dirty="0"/>
              <a:t>，求</a:t>
            </a:r>
            <a:r>
              <a:rPr lang="en-US" altLang="zh-CN" dirty="0"/>
              <a:t>x</a:t>
            </a:r>
            <a:r>
              <a:rPr lang="zh-CN" altLang="zh-CN" dirty="0"/>
              <a:t>的正弦值，然后输出结果。</a:t>
            </a:r>
          </a:p>
          <a:p>
            <a:r>
              <a:rPr lang="en-US" altLang="zh-CN" dirty="0"/>
              <a:t>#include&lt;</a:t>
            </a:r>
            <a:r>
              <a:rPr lang="en-US" altLang="zh-CN" dirty="0" err="1"/>
              <a:t>math.h</a:t>
            </a:r>
            <a:r>
              <a:rPr lang="en-US" altLang="zh-CN" dirty="0"/>
              <a:t>&gt;</a:t>
            </a:r>
            <a:endParaRPr lang="zh-CN" altLang="zh-CN" dirty="0"/>
          </a:p>
          <a:p>
            <a:r>
              <a:rPr lang="en-US" altLang="zh-CN" dirty="0"/>
              <a:t>#include&lt;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  <a:endParaRPr lang="zh-CN" altLang="zh-CN" dirty="0"/>
          </a:p>
          <a:p>
            <a:r>
              <a:rPr lang="en-US" altLang="zh-CN" dirty="0"/>
              <a:t>main()</a:t>
            </a:r>
            <a:endParaRPr lang="zh-CN" altLang="zh-CN" dirty="0"/>
          </a:p>
          <a:p>
            <a:r>
              <a:rPr lang="en-US" altLang="zh-CN" dirty="0"/>
              <a:t>{</a:t>
            </a:r>
            <a:endParaRPr lang="zh-CN" altLang="zh-CN" dirty="0"/>
          </a:p>
          <a:p>
            <a:r>
              <a:rPr lang="en-US" altLang="zh-CN" dirty="0"/>
              <a:t>  double </a:t>
            </a:r>
            <a:r>
              <a:rPr lang="en-US" altLang="zh-CN" dirty="0" err="1"/>
              <a:t>x,s</a:t>
            </a:r>
            <a:r>
              <a:rPr lang="en-US" altLang="zh-CN" dirty="0"/>
              <a:t>;</a:t>
            </a:r>
            <a:endParaRPr lang="zh-CN" altLang="zh-CN" dirty="0"/>
          </a:p>
          <a:p>
            <a:r>
              <a:rPr lang="en-US" altLang="zh-CN" dirty="0"/>
              <a:t>  </a:t>
            </a:r>
            <a:r>
              <a:rPr lang="en-US" altLang="zh-CN" dirty="0" err="1"/>
              <a:t>printf</a:t>
            </a:r>
            <a:r>
              <a:rPr lang="en-US" altLang="zh-CN" dirty="0"/>
              <a:t>("input number:\n");</a:t>
            </a:r>
            <a:endParaRPr lang="zh-CN" altLang="zh-CN" dirty="0"/>
          </a:p>
          <a:p>
            <a:r>
              <a:rPr lang="en-US" altLang="zh-CN" dirty="0"/>
              <a:t>  </a:t>
            </a:r>
            <a:r>
              <a:rPr lang="en-US" altLang="zh-CN" dirty="0" err="1"/>
              <a:t>scanf</a:t>
            </a:r>
            <a:r>
              <a:rPr lang="en-US" altLang="zh-CN" dirty="0"/>
              <a:t>("%</a:t>
            </a:r>
            <a:r>
              <a:rPr lang="en-US" altLang="zh-CN" dirty="0" err="1"/>
              <a:t>lf",&amp;x</a:t>
            </a:r>
            <a:r>
              <a:rPr lang="en-US" altLang="zh-CN" dirty="0"/>
              <a:t>);</a:t>
            </a:r>
            <a:endParaRPr lang="zh-CN" altLang="zh-CN" dirty="0"/>
          </a:p>
          <a:p>
            <a:r>
              <a:rPr lang="en-US" altLang="zh-CN" dirty="0"/>
              <a:t>  s=sin(x);</a:t>
            </a:r>
            <a:endParaRPr lang="zh-CN" altLang="zh-CN" dirty="0"/>
          </a:p>
          <a:p>
            <a:r>
              <a:rPr lang="en-US" altLang="zh-CN" dirty="0"/>
              <a:t>  </a:t>
            </a:r>
            <a:r>
              <a:rPr lang="en-US" altLang="zh-CN" dirty="0" err="1"/>
              <a:t>printf</a:t>
            </a:r>
            <a:r>
              <a:rPr lang="en-US" altLang="zh-CN" dirty="0"/>
              <a:t>("sine of %lf is %lf\n",</a:t>
            </a:r>
            <a:r>
              <a:rPr lang="en-US" altLang="zh-CN" dirty="0" err="1"/>
              <a:t>x,s</a:t>
            </a:r>
            <a:r>
              <a:rPr lang="en-US" altLang="zh-CN" dirty="0"/>
              <a:t>);</a:t>
            </a:r>
            <a:endParaRPr lang="zh-CN" altLang="zh-CN" dirty="0"/>
          </a:p>
          <a:p>
            <a:r>
              <a:rPr lang="en-US" altLang="zh-CN" dirty="0"/>
              <a:t> }</a:t>
            </a:r>
            <a:endParaRPr lang="zh-CN" altLang="zh-CN" dirty="0"/>
          </a:p>
        </p:txBody>
      </p:sp>
      <p:sp>
        <p:nvSpPr>
          <p:cNvPr id="2" name="矩形 1"/>
          <p:cNvSpPr/>
          <p:nvPr/>
        </p:nvSpPr>
        <p:spPr>
          <a:xfrm>
            <a:off x="1057275" y="2085975"/>
            <a:ext cx="2333625" cy="742950"/>
          </a:xfrm>
          <a:prstGeom prst="rect">
            <a:avLst/>
          </a:prstGeom>
          <a:noFill/>
          <a:ln w="2540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7275" y="3625014"/>
            <a:ext cx="1744105" cy="271849"/>
          </a:xfrm>
          <a:prstGeom prst="rect">
            <a:avLst/>
          </a:prstGeom>
          <a:noFill/>
          <a:ln w="2540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57275" y="3971005"/>
            <a:ext cx="4014939" cy="1447949"/>
          </a:xfrm>
          <a:prstGeom prst="rect">
            <a:avLst/>
          </a:prstGeom>
          <a:noFill/>
          <a:ln w="2540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线形标注 2 5"/>
          <p:cNvSpPr/>
          <p:nvPr/>
        </p:nvSpPr>
        <p:spPr>
          <a:xfrm>
            <a:off x="5907223" y="2289814"/>
            <a:ext cx="2195205" cy="47024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0194"/>
              <a:gd name="adj6" fmla="val -11433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线形标注 2 8"/>
          <p:cNvSpPr/>
          <p:nvPr/>
        </p:nvSpPr>
        <p:spPr>
          <a:xfrm>
            <a:off x="5935877" y="3422566"/>
            <a:ext cx="2166552" cy="47429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5152"/>
              <a:gd name="adj6" fmla="val -14488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线形标注 2 9"/>
          <p:cNvSpPr/>
          <p:nvPr/>
        </p:nvSpPr>
        <p:spPr>
          <a:xfrm>
            <a:off x="5960590" y="4524158"/>
            <a:ext cx="2141839" cy="44995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6649"/>
              <a:gd name="adj6" fmla="val -4244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157783" y="34689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说明部分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57783" y="234237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预处理命令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45516" y="456920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执行部分</a:t>
            </a:r>
          </a:p>
        </p:txBody>
      </p:sp>
    </p:spTree>
    <p:extLst>
      <p:ext uri="{BB962C8B-B14F-4D97-AF65-F5344CB8AC3E}">
        <p14:creationId xmlns:p14="http://schemas.microsoft.com/office/powerpoint/2010/main" val="1895958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05311" y="610415"/>
            <a:ext cx="2011680" cy="678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程序注释</a:t>
            </a:r>
          </a:p>
        </p:txBody>
      </p:sp>
      <p:sp>
        <p:nvSpPr>
          <p:cNvPr id="2" name="矩形 1"/>
          <p:cNvSpPr/>
          <p:nvPr/>
        </p:nvSpPr>
        <p:spPr>
          <a:xfrm>
            <a:off x="905311" y="1526727"/>
            <a:ext cx="985837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块注释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。用符号“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/*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”和“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*/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”标出注释的开始和结束。</a:t>
            </a:r>
            <a:endParaRPr lang="en-US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例如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：</a:t>
            </a:r>
            <a:endParaRPr lang="en-US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      /*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以下程序通过文件操作，</a:t>
            </a:r>
            <a:endParaRPr lang="en-US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        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实现学生管理的录入、增加、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        </a:t>
            </a:r>
            <a:r>
              <a:rPr lang="zh-CN" altLang="zh-CN" sz="28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删除、修改、查询和打印等功能。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*/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3391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05311" y="610415"/>
            <a:ext cx="2011680" cy="678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程序注释</a:t>
            </a:r>
          </a:p>
        </p:txBody>
      </p:sp>
      <p:sp>
        <p:nvSpPr>
          <p:cNvPr id="2" name="矩形 1"/>
          <p:cNvSpPr/>
          <p:nvPr/>
        </p:nvSpPr>
        <p:spPr>
          <a:xfrm>
            <a:off x="905312" y="1526727"/>
            <a:ext cx="910546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行注释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。用符号“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// 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”标出注释行，从符号“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// 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”到当前行末尾之间的任何内容都将被编译程序当作注释来处理。当然，行注释也可以用“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/*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”和“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*/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”符号。</a:t>
            </a:r>
            <a:endParaRPr lang="en-US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例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如：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  //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计算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x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的正弦值，赋给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s   </a:t>
            </a:r>
            <a:endParaRPr lang="zh-CN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也可以注释为：</a:t>
            </a:r>
          </a:p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 /*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计算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x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的正弦值，赋给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s*/</a:t>
            </a:r>
            <a:endParaRPr lang="zh-CN" altLang="en-US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806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240658" y="2748241"/>
            <a:ext cx="4200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1.4  C</a:t>
            </a:r>
            <a:r>
              <a:rPr lang="zh-CN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程序的编译过程</a:t>
            </a:r>
          </a:p>
        </p:txBody>
      </p:sp>
    </p:spTree>
    <p:extLst>
      <p:ext uri="{BB962C8B-B14F-4D97-AF65-F5344CB8AC3E}">
        <p14:creationId xmlns:p14="http://schemas.microsoft.com/office/powerpoint/2010/main" val="2984929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EA9526C-F958-4F2A-84AC-BE436D5D83AA}"/>
              </a:ext>
            </a:extLst>
          </p:cNvPr>
          <p:cNvSpPr txBox="1"/>
          <p:nvPr/>
        </p:nvSpPr>
        <p:spPr>
          <a:xfrm>
            <a:off x="487017" y="763214"/>
            <a:ext cx="8975035" cy="1781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41300">
              <a:lnSpc>
                <a:spcPct val="150000"/>
              </a:lnSpc>
            </a:pP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en-US" altLang="zh-CN" sz="24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C</a:t>
            </a:r>
            <a:r>
              <a:rPr lang="zh-CN" altLang="zh-CN" sz="24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语言作为高级语言，程序源代码无法被计算机直接识别。从程序源代码文件（</a:t>
            </a:r>
            <a:r>
              <a:rPr lang="en-US" altLang="zh-CN" sz="24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*.c</a:t>
            </a:r>
            <a:r>
              <a:rPr lang="zh-CN" altLang="zh-CN" sz="24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）到可执行文件（</a:t>
            </a:r>
            <a:r>
              <a:rPr lang="en-US" altLang="zh-CN" sz="24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*.exe</a:t>
            </a:r>
            <a:r>
              <a:rPr lang="zh-CN" altLang="zh-CN" sz="24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）需要经过预处理、编译、汇编和链接</a:t>
            </a:r>
            <a:r>
              <a:rPr lang="en-US" altLang="zh-CN" sz="24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  <a:r>
              <a:rPr lang="zh-CN" altLang="zh-CN" sz="24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个过程。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4319212-3D5F-4AD8-A1CC-A8EB08EB587E}"/>
              </a:ext>
            </a:extLst>
          </p:cNvPr>
          <p:cNvGrpSpPr/>
          <p:nvPr/>
        </p:nvGrpSpPr>
        <p:grpSpPr>
          <a:xfrm>
            <a:off x="1331459" y="3039775"/>
            <a:ext cx="7526294" cy="2547254"/>
            <a:chOff x="3406750" y="1362314"/>
            <a:chExt cx="5441168" cy="1772317"/>
          </a:xfrm>
        </p:grpSpPr>
        <p:sp>
          <p:nvSpPr>
            <p:cNvPr id="12" name="缺角矩形 11">
              <a:extLst>
                <a:ext uri="{FF2B5EF4-FFF2-40B4-BE49-F238E27FC236}">
                  <a16:creationId xmlns:a16="http://schemas.microsoft.com/office/drawing/2014/main" id="{92CA5CBA-DF94-4740-842E-CE7194C61610}"/>
                </a:ext>
              </a:extLst>
            </p:cNvPr>
            <p:cNvSpPr/>
            <p:nvPr/>
          </p:nvSpPr>
          <p:spPr>
            <a:xfrm>
              <a:off x="5097985" y="1372060"/>
              <a:ext cx="907194" cy="469195"/>
            </a:xfrm>
            <a:prstGeom prst="plaque">
              <a:avLst>
                <a:gd name="adj" fmla="val 25303"/>
              </a:avLst>
            </a:prstGeom>
            <a:solidFill>
              <a:schemeClr val="bg2"/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预处理</a:t>
              </a:r>
            </a:p>
          </p:txBody>
        </p:sp>
        <p:sp>
          <p:nvSpPr>
            <p:cNvPr id="13" name="流程图: 多文档 12">
              <a:extLst>
                <a:ext uri="{FF2B5EF4-FFF2-40B4-BE49-F238E27FC236}">
                  <a16:creationId xmlns:a16="http://schemas.microsoft.com/office/drawing/2014/main" id="{31B777DC-3584-455A-A4EA-9CF1AF85A4E8}"/>
                </a:ext>
              </a:extLst>
            </p:cNvPr>
            <p:cNvSpPr/>
            <p:nvPr/>
          </p:nvSpPr>
          <p:spPr>
            <a:xfrm>
              <a:off x="3583668" y="1409811"/>
              <a:ext cx="1278984" cy="421698"/>
            </a:xfrm>
            <a:prstGeom prst="flowChartMultidocumen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demo-1-1</a:t>
              </a:r>
              <a:r>
                <a:rPr lang="en-US" altLang="zh-CN" sz="14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.c</a:t>
              </a:r>
              <a:endParaRPr lang="zh-CN" altLang="en-US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EB777211-40F5-49ED-8500-AD99B657E202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>
              <a:off x="4862652" y="1620660"/>
              <a:ext cx="235333" cy="0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CF1473E4-1685-4B93-B9E1-B3E277AE8A5A}"/>
                </a:ext>
              </a:extLst>
            </p:cNvPr>
            <p:cNvCxnSpPr>
              <a:cxnSpLocks/>
            </p:cNvCxnSpPr>
            <p:nvPr/>
          </p:nvCxnSpPr>
          <p:spPr>
            <a:xfrm>
              <a:off x="6005179" y="1621564"/>
              <a:ext cx="235333" cy="0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6" name="缺角矩形 15">
              <a:extLst>
                <a:ext uri="{FF2B5EF4-FFF2-40B4-BE49-F238E27FC236}">
                  <a16:creationId xmlns:a16="http://schemas.microsoft.com/office/drawing/2014/main" id="{357C1423-6C6A-4C4B-AE4B-1B4EDFF630A3}"/>
                </a:ext>
              </a:extLst>
            </p:cNvPr>
            <p:cNvSpPr/>
            <p:nvPr/>
          </p:nvSpPr>
          <p:spPr>
            <a:xfrm>
              <a:off x="7754829" y="1362314"/>
              <a:ext cx="907194" cy="469195"/>
            </a:xfrm>
            <a:prstGeom prst="plaque">
              <a:avLst>
                <a:gd name="adj" fmla="val 25303"/>
              </a:avLst>
            </a:prstGeom>
            <a:solidFill>
              <a:schemeClr val="bg2"/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编译</a:t>
              </a:r>
            </a:p>
          </p:txBody>
        </p:sp>
        <p:sp>
          <p:nvSpPr>
            <p:cNvPr id="17" name="流程图: 多文档 16">
              <a:extLst>
                <a:ext uri="{FF2B5EF4-FFF2-40B4-BE49-F238E27FC236}">
                  <a16:creationId xmlns:a16="http://schemas.microsoft.com/office/drawing/2014/main" id="{1CE367FA-399A-4F8B-AAD5-70F33C04BC31}"/>
                </a:ext>
              </a:extLst>
            </p:cNvPr>
            <p:cNvSpPr/>
            <p:nvPr/>
          </p:nvSpPr>
          <p:spPr>
            <a:xfrm>
              <a:off x="6240512" y="1400065"/>
              <a:ext cx="1278984" cy="421698"/>
            </a:xfrm>
            <a:prstGeom prst="flowChartMultidocumen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demo-1-1</a:t>
              </a:r>
              <a:r>
                <a:rPr lang="en-US" altLang="zh-CN" sz="14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.i</a:t>
              </a:r>
              <a:endParaRPr lang="zh-CN" altLang="en-US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5153EDBC-0253-419B-B99B-F339C874D75C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>
              <a:off x="7519496" y="1610914"/>
              <a:ext cx="235333" cy="0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5EBA8D29-8633-4E42-8D34-A47D0FDE9DE0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>
              <a:off x="8208426" y="1831509"/>
              <a:ext cx="0" cy="224989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0" name="缺角矩形 19">
              <a:extLst>
                <a:ext uri="{FF2B5EF4-FFF2-40B4-BE49-F238E27FC236}">
                  <a16:creationId xmlns:a16="http://schemas.microsoft.com/office/drawing/2014/main" id="{83D4203C-434A-4548-8BC1-7D229E3A03FE}"/>
                </a:ext>
              </a:extLst>
            </p:cNvPr>
            <p:cNvSpPr/>
            <p:nvPr/>
          </p:nvSpPr>
          <p:spPr>
            <a:xfrm>
              <a:off x="5097985" y="2665436"/>
              <a:ext cx="907194" cy="469195"/>
            </a:xfrm>
            <a:prstGeom prst="plaque">
              <a:avLst>
                <a:gd name="adj" fmla="val 25303"/>
              </a:avLst>
            </a:prstGeom>
            <a:solidFill>
              <a:schemeClr val="bg2"/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链接</a:t>
              </a:r>
            </a:p>
          </p:txBody>
        </p:sp>
        <p:sp>
          <p:nvSpPr>
            <p:cNvPr id="21" name="流程图: 多文档 20">
              <a:extLst>
                <a:ext uri="{FF2B5EF4-FFF2-40B4-BE49-F238E27FC236}">
                  <a16:creationId xmlns:a16="http://schemas.microsoft.com/office/drawing/2014/main" id="{BBC73D0F-548C-4630-9D86-C42DB081070E}"/>
                </a:ext>
              </a:extLst>
            </p:cNvPr>
            <p:cNvSpPr/>
            <p:nvPr/>
          </p:nvSpPr>
          <p:spPr>
            <a:xfrm>
              <a:off x="3406750" y="2703187"/>
              <a:ext cx="1455902" cy="421698"/>
            </a:xfrm>
            <a:prstGeom prst="flowChartMultidocumen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demo-1-1</a:t>
              </a:r>
              <a:r>
                <a:rPr lang="en-US" altLang="zh-CN" sz="14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.exe</a:t>
              </a:r>
              <a:endParaRPr lang="zh-CN" altLang="en-US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缺角矩形 21">
              <a:extLst>
                <a:ext uri="{FF2B5EF4-FFF2-40B4-BE49-F238E27FC236}">
                  <a16:creationId xmlns:a16="http://schemas.microsoft.com/office/drawing/2014/main" id="{B56152D4-83EA-4C92-981E-FB7A3801A71A}"/>
                </a:ext>
              </a:extLst>
            </p:cNvPr>
            <p:cNvSpPr/>
            <p:nvPr/>
          </p:nvSpPr>
          <p:spPr>
            <a:xfrm>
              <a:off x="7754829" y="2655690"/>
              <a:ext cx="907194" cy="469195"/>
            </a:xfrm>
            <a:prstGeom prst="plaque">
              <a:avLst>
                <a:gd name="adj" fmla="val 25303"/>
              </a:avLst>
            </a:prstGeom>
            <a:solidFill>
              <a:schemeClr val="bg2"/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汇编</a:t>
              </a:r>
            </a:p>
          </p:txBody>
        </p:sp>
        <p:sp>
          <p:nvSpPr>
            <p:cNvPr id="23" name="流程图: 多文档 22">
              <a:extLst>
                <a:ext uri="{FF2B5EF4-FFF2-40B4-BE49-F238E27FC236}">
                  <a16:creationId xmlns:a16="http://schemas.microsoft.com/office/drawing/2014/main" id="{47D03E9A-DF0A-4CA2-9DD1-E1F5AFF12996}"/>
                </a:ext>
              </a:extLst>
            </p:cNvPr>
            <p:cNvSpPr/>
            <p:nvPr/>
          </p:nvSpPr>
          <p:spPr>
            <a:xfrm>
              <a:off x="6240512" y="2693441"/>
              <a:ext cx="1278984" cy="421698"/>
            </a:xfrm>
            <a:prstGeom prst="flowChartMultidocumen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demo-1-1</a:t>
              </a:r>
              <a:r>
                <a:rPr lang="en-US" altLang="zh-CN" sz="14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.o</a:t>
              </a:r>
              <a:endParaRPr lang="zh-CN" altLang="en-US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E9AD5B8A-0575-4916-A017-A2DA2CCD1DB9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 flipH="1">
              <a:off x="7493229" y="2890288"/>
              <a:ext cx="261600" cy="9746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5" name="流程图: 多文档 24">
              <a:extLst>
                <a:ext uri="{FF2B5EF4-FFF2-40B4-BE49-F238E27FC236}">
                  <a16:creationId xmlns:a16="http://schemas.microsoft.com/office/drawing/2014/main" id="{74227409-F49C-46BE-BBF1-EF196F2446CF}"/>
                </a:ext>
              </a:extLst>
            </p:cNvPr>
            <p:cNvSpPr/>
            <p:nvPr/>
          </p:nvSpPr>
          <p:spPr>
            <a:xfrm>
              <a:off x="7568934" y="2056498"/>
              <a:ext cx="1278984" cy="421698"/>
            </a:xfrm>
            <a:prstGeom prst="flowChartMultidocumen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demo-1-1</a:t>
              </a:r>
              <a:r>
                <a:rPr lang="en-US" altLang="zh-CN" sz="14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.s</a:t>
              </a:r>
              <a:endParaRPr lang="zh-CN" altLang="en-US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7B62C189-D831-4BC3-BAD8-66DEE35A7C04}"/>
                </a:ext>
              </a:extLst>
            </p:cNvPr>
            <p:cNvCxnSpPr>
              <a:cxnSpLocks/>
            </p:cNvCxnSpPr>
            <p:nvPr/>
          </p:nvCxnSpPr>
          <p:spPr>
            <a:xfrm>
              <a:off x="8226361" y="2440447"/>
              <a:ext cx="0" cy="224989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9850B1DE-47DC-48EE-B469-3D978A740D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3476" y="2895160"/>
              <a:ext cx="261600" cy="9746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81559D22-9D75-4FC9-A2A4-A04FDDBF9E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6385" y="2900033"/>
              <a:ext cx="261600" cy="9746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2617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5172" y="1176639"/>
            <a:ext cx="9039225" cy="3731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1300"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1</a:t>
            </a:r>
            <a:r>
              <a:rPr lang="zh-CN" altLang="zh-CN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．预处理</a:t>
            </a:r>
          </a:p>
          <a:p>
            <a:pPr>
              <a:lnSpc>
                <a:spcPct val="150000"/>
              </a:lnSpc>
            </a:pP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预处理操作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主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要处理代码中以“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#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”开头的预处理语句，预处理完成后，会生成预处理文件（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*.</a:t>
            </a:r>
            <a:r>
              <a:rPr lang="en-US" altLang="zh-CN" sz="2000" kern="100" dirty="0" err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i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）。预处理操作主要包括以下几项。</a:t>
            </a:r>
          </a:p>
          <a:p>
            <a:pPr indent="241300">
              <a:lnSpc>
                <a:spcPct val="150000"/>
              </a:lnSpc>
            </a:pP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）展开所有宏定义（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#define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），进行字符替换。</a:t>
            </a:r>
          </a:p>
          <a:p>
            <a:pPr indent="241300">
              <a:lnSpc>
                <a:spcPct val="150000"/>
              </a:lnSpc>
            </a:pP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）处理所有条件编译指令（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#ifdef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、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#ifndef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、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#endif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等）。</a:t>
            </a:r>
          </a:p>
          <a:p>
            <a:pPr indent="241300">
              <a:lnSpc>
                <a:spcPct val="150000"/>
              </a:lnSpc>
            </a:pP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）处理文件包含语句（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#include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），将包含的文件直接插入语句所在处。</a:t>
            </a:r>
          </a:p>
          <a:p>
            <a:pPr indent="241300">
              <a:lnSpc>
                <a:spcPct val="150000"/>
              </a:lnSpc>
            </a:pP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）删除所有注释。</a:t>
            </a:r>
          </a:p>
          <a:p>
            <a:pPr>
              <a:lnSpc>
                <a:spcPct val="150000"/>
              </a:lnSpc>
            </a:pP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5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）添加行号和文件标识，以便在调试和编译出错时快速定位到错误所在行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。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5129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84625F7-5F92-4877-B1A7-8E96CC5FFF0E}"/>
              </a:ext>
            </a:extLst>
          </p:cNvPr>
          <p:cNvSpPr txBox="1"/>
          <p:nvPr/>
        </p:nvSpPr>
        <p:spPr>
          <a:xfrm>
            <a:off x="1019755" y="979998"/>
            <a:ext cx="8354832" cy="5116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41300"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2</a:t>
            </a:r>
            <a:r>
              <a:rPr lang="zh-CN" altLang="zh-CN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．编译</a:t>
            </a:r>
          </a:p>
          <a:p>
            <a:pPr indent="241300">
              <a:lnSpc>
                <a:spcPct val="150000"/>
              </a:lnSpc>
            </a:pP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编译操作对预处理文件（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*.</a:t>
            </a:r>
            <a:r>
              <a:rPr lang="en-US" altLang="zh-CN" sz="2000" kern="100" dirty="0" err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i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）进行词法分析、语法分析、语义分析后生成汇编文件（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*.s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）。</a:t>
            </a:r>
          </a:p>
          <a:p>
            <a:pPr indent="241300"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3</a:t>
            </a:r>
            <a:r>
              <a:rPr lang="zh-CN" altLang="zh-CN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．汇编</a:t>
            </a:r>
          </a:p>
          <a:p>
            <a:pPr indent="241300">
              <a:lnSpc>
                <a:spcPct val="150000"/>
              </a:lnSpc>
            </a:pP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汇编操作指将生成的汇编文件（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*.s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）“翻译”成计算机能够识别的二进制文件。在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Linux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系统中的二进制文件是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*.o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文件，在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Windows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系统中的二进制文件是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*.obj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文件。</a:t>
            </a:r>
          </a:p>
          <a:p>
            <a:pPr indent="241300">
              <a:lnSpc>
                <a:spcPct val="150000"/>
              </a:lnSpc>
            </a:pPr>
            <a:r>
              <a:rPr lang="en-US" altLang="zh-CN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4</a:t>
            </a:r>
            <a:r>
              <a:rPr lang="zh-CN" altLang="zh-CN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．链接</a:t>
            </a:r>
          </a:p>
          <a:p>
            <a:pPr indent="241300">
              <a:lnSpc>
                <a:spcPct val="150000"/>
              </a:lnSpc>
            </a:pP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生成二进制文件后，文件尚不能运行，若想运行文件，需要将二进制文件与代码中用到的库文件进行绑定，这个过程称为链接。链接操作完成后将生成可执行文件。</a:t>
            </a:r>
          </a:p>
        </p:txBody>
      </p:sp>
    </p:spTree>
    <p:extLst>
      <p:ext uri="{BB962C8B-B14F-4D97-AF65-F5344CB8AC3E}">
        <p14:creationId xmlns:p14="http://schemas.microsoft.com/office/powerpoint/2010/main" val="21328616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BDA163A-83F0-4A69-8588-8F0F672C8AF0}"/>
              </a:ext>
            </a:extLst>
          </p:cNvPr>
          <p:cNvSpPr txBox="1"/>
          <p:nvPr/>
        </p:nvSpPr>
        <p:spPr>
          <a:xfrm>
            <a:off x="3691394" y="2482997"/>
            <a:ext cx="3048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实例分析与实现</a:t>
            </a:r>
            <a:endParaRPr lang="zh-CN" altLang="en-US" sz="32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934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5043" y="791187"/>
            <a:ext cx="923234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在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2022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年北京冬季奥运会开幕式上，“鸟巢”巨大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LED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地面显示屏成了世界的焦点。“鸟巢”巨大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LED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地面显示屏是目前世界上最大的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LED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三维立体舞台，可呈现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14880×7248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超高分辨率的画面。电子产品的</a:t>
            </a:r>
            <a:r>
              <a:rPr lang="en-US" altLang="zh-CN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LED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屏幕的一个重要参数就是分辨率，分辨率越高屏幕显示的效果越好。本实例实现在屏幕上显示汉字“</a:t>
            </a:r>
            <a:r>
              <a:rPr lang="zh-CN" altLang="en-US" sz="2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田</a:t>
            </a:r>
            <a:r>
              <a:rPr lang="zh-CN" altLang="en-US" sz="2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”，来帮助大家理解分辨率的意义，最终显示效果如图所示。</a:t>
            </a:r>
            <a:endParaRPr lang="zh-CN" altLang="zh-CN" sz="20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2050" name="图片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300" y="3358802"/>
            <a:ext cx="6256861" cy="2857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0194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BDA163A-83F0-4A69-8588-8F0F672C8AF0}"/>
              </a:ext>
            </a:extLst>
          </p:cNvPr>
          <p:cNvSpPr txBox="1"/>
          <p:nvPr/>
        </p:nvSpPr>
        <p:spPr>
          <a:xfrm>
            <a:off x="1854642" y="370085"/>
            <a:ext cx="5555974" cy="6117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41300" algn="just">
              <a:lnSpc>
                <a:spcPct val="150000"/>
              </a:lnSpc>
            </a:pPr>
            <a:r>
              <a:rPr lang="zh-CN" altLang="zh-CN" sz="2400" kern="100" dirty="0"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实现程序如下。</a:t>
            </a: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#include&lt;stdio.h&gt;                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int main() {                      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en-US" altLang="zh-CN" sz="24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("*************\n"); 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pt-PT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printf("*       *       *\n"); 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pt-PT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printf("*       *       *\n");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pt-PT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printf("*************\n"); 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pt-PT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printf("*       *       *\n"); 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pt-PT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printf("*       *       *\n");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      </a:t>
            </a:r>
            <a:r>
              <a:rPr lang="pt-PT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printf("*************\n");  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  <a:p>
            <a:pPr indent="215900" algn="just">
              <a:lnSpc>
                <a:spcPct val="150000"/>
              </a:lnSpc>
            </a:pPr>
            <a:r>
              <a:rPr lang="pt-PT" altLang="zh-CN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方正兰亭刊黑_GBK"/>
                <a:cs typeface="Arial" panose="020B0604020202020204" pitchFamily="34" charset="0"/>
              </a:rPr>
              <a:t>} </a:t>
            </a:r>
            <a:endParaRPr lang="zh-CN" altLang="zh-CN" sz="2400" kern="100" dirty="0">
              <a:effectLst/>
              <a:latin typeface="Arial" panose="020B0604020202020204" pitchFamily="34" charset="0"/>
              <a:ea typeface="方正兰亭刊黑_GBK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503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0616" y="1459745"/>
            <a:ext cx="2468880" cy="678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【想一想】</a:t>
            </a:r>
          </a:p>
        </p:txBody>
      </p:sp>
      <p:sp>
        <p:nvSpPr>
          <p:cNvPr id="2" name="矩形 1"/>
          <p:cNvSpPr/>
          <p:nvPr/>
        </p:nvSpPr>
        <p:spPr>
          <a:xfrm>
            <a:off x="570616" y="2673715"/>
            <a:ext cx="9689272" cy="2011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）用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Dev C++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编译环境运行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C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语言程序一般需要几步？</a:t>
            </a:r>
          </a:p>
          <a:p>
            <a:pPr>
              <a:lnSpc>
                <a:spcPct val="150000"/>
              </a:lnSpc>
            </a:pPr>
            <a:endParaRPr lang="zh-CN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C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语言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程序的编译</a:t>
            </a:r>
            <a:r>
              <a:rPr lang="zh-CN" altLang="en-US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主要经过哪四个过程</a:t>
            </a: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340068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矩形 2"/>
          <p:cNvSpPr>
            <a:spLocks noGrp="1" noChangeArrowheads="1"/>
          </p:cNvSpPr>
          <p:nvPr>
            <p:ph type="title"/>
          </p:nvPr>
        </p:nvSpPr>
        <p:spPr>
          <a:xfrm>
            <a:off x="868343" y="2515709"/>
            <a:ext cx="8598907" cy="1826581"/>
          </a:xfrm>
        </p:spPr>
        <p:txBody>
          <a:bodyPr/>
          <a:lstStyle/>
          <a:p>
            <a:r>
              <a:rPr lang="en-US" altLang="zh-CN" b="1" dirty="0"/>
              <a:t>The chapter is over!</a:t>
            </a:r>
            <a:endParaRPr lang="zh-CN" b="1" dirty="0"/>
          </a:p>
        </p:txBody>
      </p:sp>
    </p:spTree>
    <p:extLst>
      <p:ext uri="{BB962C8B-B14F-4D97-AF65-F5344CB8AC3E}">
        <p14:creationId xmlns:p14="http://schemas.microsoft.com/office/powerpoint/2010/main" val="1223774213"/>
      </p:ext>
    </p:extLst>
  </p:cSld>
  <p:clrMapOvr>
    <a:masterClrMapping/>
  </p:clrMapOvr>
</p:sld>
</file>

<file path=ppt/theme/theme1.xml><?xml version="1.0" encoding="utf-8"?>
<a:theme xmlns:a="http://schemas.openxmlformats.org/drawingml/2006/main" name="平面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7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5BCE6C5-188A-45C3-B1EF-577908E9B964}">
  <we:reference id="wa104380169" version="1.1.0.0" store="zh-CN" storeType="OMEX"/>
  <we:alternateReferences>
    <we:reference id="WA104380169" version="1.1.0.0" store="WA104380169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836B0F-2395-43B9-BBEF-90A78CA70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销售策略演示文稿，平面主题（宽屏）</Template>
  <TotalTime>2036</TotalTime>
  <Words>1967</Words>
  <Application>Microsoft Office PowerPoint</Application>
  <PresentationFormat>宽屏</PresentationFormat>
  <Paragraphs>185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7" baseType="lpstr">
      <vt:lpstr>Microsoft YaHei UI</vt:lpstr>
      <vt:lpstr>黑体</vt:lpstr>
      <vt:lpstr>宋体</vt:lpstr>
      <vt:lpstr>微软雅黑</vt:lpstr>
      <vt:lpstr>幼圆</vt:lpstr>
      <vt:lpstr>Arial</vt:lpstr>
      <vt:lpstr>Calibri</vt:lpstr>
      <vt:lpstr>Trebuchet MS</vt:lpstr>
      <vt:lpstr>Wingdings</vt:lpstr>
      <vt:lpstr>Wingdings 3</vt:lpstr>
      <vt:lpstr>平面</vt:lpstr>
      <vt:lpstr>第1单元  初识C语言</vt:lpstr>
      <vt:lpstr>摘要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C语言发展</vt:lpstr>
      <vt:lpstr>PowerPoint 演示文稿</vt:lpstr>
      <vt:lpstr>PowerPoint 演示文稿</vt:lpstr>
      <vt:lpstr>1.1.2  为什么学习C语言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C语言结构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The chapter is over!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嘉元实业  &lt;年&gt; 销售提案</dc:title>
  <dc:creator>microsoft</dc:creator>
  <cp:keywords/>
  <cp:lastModifiedBy>chang zhh</cp:lastModifiedBy>
  <cp:revision>72</cp:revision>
  <dcterms:created xsi:type="dcterms:W3CDTF">2016-08-26T01:37:11Z</dcterms:created>
  <dcterms:modified xsi:type="dcterms:W3CDTF">2023-09-19T08:30:53Z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</Properties>
</file>