
<file path=[Content_Types].xml><?xml version="1.0" encoding="utf-8"?>
<Types xmlns="http://schemas.openxmlformats.org/package/2006/content-types">
  <Default Extension="bin" ContentType="application/vnd.openxmlformats-officedocument.oleObject"/>
  <Default Extension="emf" ContentType="image/x-emf"/>
  <Default Extension="jpg" ContentType="image/jpeg"/>
  <Default Extension="png" ContentType="image/pn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2"/>
  </p:sldMasterIdLst>
  <p:notesMasterIdLst>
    <p:notesMasterId r:id="rId52"/>
  </p:notesMasterIdLst>
  <p:handoutMasterIdLst>
    <p:handoutMasterId r:id="rId53"/>
  </p:handoutMasterIdLst>
  <p:sldIdLst>
    <p:sldId id="350" r:id="rId3"/>
    <p:sldId id="487" r:id="rId4"/>
    <p:sldId id="451" r:id="rId5"/>
    <p:sldId id="329" r:id="rId6"/>
    <p:sldId id="259" r:id="rId7"/>
    <p:sldId id="489" r:id="rId8"/>
    <p:sldId id="452" r:id="rId9"/>
    <p:sldId id="453" r:id="rId10"/>
    <p:sldId id="454" r:id="rId11"/>
    <p:sldId id="490" r:id="rId12"/>
    <p:sldId id="457" r:id="rId13"/>
    <p:sldId id="491" r:id="rId14"/>
    <p:sldId id="458" r:id="rId15"/>
    <p:sldId id="459" r:id="rId16"/>
    <p:sldId id="492" r:id="rId17"/>
    <p:sldId id="460" r:id="rId18"/>
    <p:sldId id="461" r:id="rId19"/>
    <p:sldId id="462" r:id="rId20"/>
    <p:sldId id="463" r:id="rId21"/>
    <p:sldId id="464" r:id="rId22"/>
    <p:sldId id="465" r:id="rId23"/>
    <p:sldId id="400" r:id="rId24"/>
    <p:sldId id="466" r:id="rId25"/>
    <p:sldId id="467" r:id="rId26"/>
    <p:sldId id="493" r:id="rId27"/>
    <p:sldId id="468" r:id="rId28"/>
    <p:sldId id="470" r:id="rId29"/>
    <p:sldId id="471" r:id="rId30"/>
    <p:sldId id="472" r:id="rId31"/>
    <p:sldId id="473" r:id="rId32"/>
    <p:sldId id="474" r:id="rId33"/>
    <p:sldId id="475" r:id="rId34"/>
    <p:sldId id="478" r:id="rId35"/>
    <p:sldId id="476" r:id="rId36"/>
    <p:sldId id="477" r:id="rId37"/>
    <p:sldId id="479" r:id="rId38"/>
    <p:sldId id="480" r:id="rId39"/>
    <p:sldId id="481" r:id="rId40"/>
    <p:sldId id="482" r:id="rId41"/>
    <p:sldId id="494" r:id="rId42"/>
    <p:sldId id="483" r:id="rId43"/>
    <p:sldId id="484" r:id="rId44"/>
    <p:sldId id="496" r:id="rId45"/>
    <p:sldId id="497" r:id="rId46"/>
    <p:sldId id="498" r:id="rId47"/>
    <p:sldId id="499" r:id="rId48"/>
    <p:sldId id="485" r:id="rId49"/>
    <p:sldId id="495" r:id="rId50"/>
    <p:sldId id="486" r:id="rId5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01" autoAdjust="0"/>
    <p:restoredTop sz="97447" autoAdjust="0"/>
  </p:normalViewPr>
  <p:slideViewPr>
    <p:cSldViewPr snapToGrid="0">
      <p:cViewPr varScale="1">
        <p:scale>
          <a:sx n="122" d="100"/>
          <a:sy n="122" d="100"/>
        </p:scale>
        <p:origin x="365" y="91"/>
      </p:cViewPr>
      <p:guideLst>
        <p:guide orient="horz" pos="2160"/>
        <p:guide pos="3840"/>
      </p:guideLst>
    </p:cSldViewPr>
  </p:slideViewPr>
  <p:notesTextViewPr>
    <p:cViewPr>
      <p:scale>
        <a:sx n="1" d="1"/>
        <a:sy n="1" d="1"/>
      </p:scale>
      <p:origin x="0" y="0"/>
    </p:cViewPr>
  </p:notesTextViewPr>
  <p:notesViewPr>
    <p:cSldViewPr snapToGrid="0">
      <p:cViewPr varScale="1">
        <p:scale>
          <a:sx n="53" d="100"/>
          <a:sy n="53" d="100"/>
        </p:scale>
        <p:origin x="2654" y="43"/>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1.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handoutMaster" Target="handoutMasters/handoutMaster1.xml"/><Relationship Id="rId5" Type="http://schemas.openxmlformats.org/officeDocument/2006/relationships/slide" Target="slides/slide3.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tableStyles" Target="tableStyles.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179FAB1-8388-4B3E-A2CE-81EE83D74171}" type="datetimeFigureOut">
              <a:rPr lang="zh-CN" altLang="en-US" smtClean="0"/>
              <a:pPr/>
              <a:t>2024/7/12 Friday</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F930D4C-D323-4C2B-BB96-7EE3E690AA25}" type="slidenum">
              <a:rPr lang="zh-CN" altLang="en-US" smtClean="0"/>
              <a:pPr/>
              <a:t>‹#›</a:t>
            </a:fld>
            <a:endParaRPr lang="zh-CN" altLang="en-US"/>
          </a:p>
        </p:txBody>
      </p:sp>
    </p:spTree>
    <p:extLst>
      <p:ext uri="{BB962C8B-B14F-4D97-AF65-F5344CB8AC3E}">
        <p14:creationId xmlns:p14="http://schemas.microsoft.com/office/powerpoint/2010/main" val="95610570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8CFDB35-D7CE-420C-8B9F-77BEF6B13989}" type="datetimeFigureOut">
              <a:rPr lang="zh-CN" altLang="en-US" smtClean="0"/>
              <a:t>2024/7/12 Friday</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73CB42D-6DC3-4DEC-8CAD-F3A6D05A52C6}" type="slidenum">
              <a:rPr lang="zh-CN" altLang="en-US" smtClean="0"/>
              <a:t>‹#›</a:t>
            </a:fld>
            <a:endParaRPr lang="zh-CN" altLang="en-US"/>
          </a:p>
        </p:txBody>
      </p:sp>
    </p:spTree>
    <p:extLst>
      <p:ext uri="{BB962C8B-B14F-4D97-AF65-F5344CB8AC3E}">
        <p14:creationId xmlns:p14="http://schemas.microsoft.com/office/powerpoint/2010/main" val="12837494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lvl1pPr latinLnBrk="0">
              <a:defRPr lang="zh-CN" sz="3600" b="1">
                <a:solidFill>
                  <a:schemeClr val="accent1"/>
                </a:solidFill>
              </a:defRPr>
            </a:lvl1pPr>
          </a:lstStyle>
          <a:p>
            <a:r>
              <a:rPr lang="zh-CN" altLang="en-US" dirty="0"/>
              <a:t>单击此处编辑母版标题样式</a:t>
            </a:r>
            <a:endParaRPr lang="zh-CN" dirty="0"/>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zh-CN"/>
          </a:p>
        </p:txBody>
      </p:sp>
      <p:sp>
        <p:nvSpPr>
          <p:cNvPr id="4" name="日期占位符 3"/>
          <p:cNvSpPr>
            <a:spLocks noGrp="1"/>
          </p:cNvSpPr>
          <p:nvPr>
            <p:ph type="dt" sz="half" idx="10"/>
          </p:nvPr>
        </p:nvSpPr>
        <p:spPr/>
        <p:txBody>
          <a:bodyPr/>
          <a:lstStyle/>
          <a:p>
            <a:fld id="{FF11F0EC-4F60-4544-9956-271209A740FE}" type="datetimeFigureOut">
              <a:rPr lang="zh-CN" altLang="en-US"/>
              <a:pPr/>
              <a:t>2024/7/12 Friday</a:t>
            </a:fld>
            <a:endParaRPr lang="zh-CN"/>
          </a:p>
        </p:txBody>
      </p:sp>
      <p:sp>
        <p:nvSpPr>
          <p:cNvPr id="5" name="页脚占位符 4"/>
          <p:cNvSpPr>
            <a:spLocks noGrp="1"/>
          </p:cNvSpPr>
          <p:nvPr>
            <p:ph type="ftr" sz="quarter" idx="11"/>
          </p:nvPr>
        </p:nvSpPr>
        <p:spPr/>
        <p:txBody>
          <a:bodyPr/>
          <a:lstStyle/>
          <a:p>
            <a:endParaRPr lang="zh-CN"/>
          </a:p>
        </p:txBody>
      </p:sp>
      <p:sp>
        <p:nvSpPr>
          <p:cNvPr id="6" name="幻灯片编号占位符 5"/>
          <p:cNvSpPr>
            <a:spLocks noGrp="1"/>
          </p:cNvSpPr>
          <p:nvPr>
            <p:ph type="sldNum" sz="quarter" idx="12"/>
          </p:nvPr>
        </p:nvSpPr>
        <p:spPr/>
        <p:txBody>
          <a:bodyPr/>
          <a:lstStyle/>
          <a:p>
            <a:fld id="{DEC7A5AD-5AEC-42D0-A3BE-F46B40576360}" type="slidenum">
              <a:rPr/>
              <a:pPr/>
              <a:t>‹#›</a:t>
            </a:fld>
            <a:endParaRPr lang="zh-CN"/>
          </a:p>
        </p:txBody>
      </p:sp>
    </p:spTree>
    <p:extLst>
      <p:ext uri="{BB962C8B-B14F-4D97-AF65-F5344CB8AC3E}">
        <p14:creationId xmlns:p14="http://schemas.microsoft.com/office/powerpoint/2010/main" val="25562839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77512" y="2700868"/>
            <a:ext cx="8598907" cy="1826581"/>
          </a:xfrm>
        </p:spPr>
        <p:txBody>
          <a:bodyPr anchor="b"/>
          <a:lstStyle>
            <a:lvl1pPr algn="l" latinLnBrk="0">
              <a:defRPr lang="zh-CN" sz="4000" b="1" cap="none">
                <a:solidFill>
                  <a:schemeClr val="accent1"/>
                </a:solidFill>
              </a:defRPr>
            </a:lvl1pPr>
          </a:lstStyle>
          <a:p>
            <a:r>
              <a:rPr lang="zh-CN" altLang="en-US" dirty="0"/>
              <a:t>单击此处编辑母版标题样式</a:t>
            </a:r>
            <a:endParaRPr lang="zh-CN" dirty="0"/>
          </a:p>
        </p:txBody>
      </p:sp>
      <p:sp>
        <p:nvSpPr>
          <p:cNvPr id="3" name="文本占位符 2"/>
          <p:cNvSpPr>
            <a:spLocks noGrp="1"/>
          </p:cNvSpPr>
          <p:nvPr>
            <p:ph type="body" idx="1"/>
          </p:nvPr>
        </p:nvSpPr>
        <p:spPr>
          <a:xfrm>
            <a:off x="677512" y="4527448"/>
            <a:ext cx="8598907" cy="860400"/>
          </a:xfrm>
        </p:spPr>
        <p:txBody>
          <a:bodyPr anchor="t"/>
          <a:lstStyle>
            <a:lvl1pPr marL="0" indent="0" algn="l" latinLnBrk="0">
              <a:buNone/>
              <a:defRPr lang="zh-CN" sz="2000">
                <a:solidFill>
                  <a:schemeClr val="tx1">
                    <a:lumMod val="50000"/>
                    <a:lumOff val="50000"/>
                  </a:schemeClr>
                </a:solidFill>
              </a:defRPr>
            </a:lvl1pPr>
            <a:lvl2pPr marL="457200" indent="0" latinLnBrk="0">
              <a:buNone/>
              <a:defRPr lang="zh-CN" sz="1800">
                <a:solidFill>
                  <a:schemeClr val="tx1">
                    <a:tint val="75000"/>
                  </a:schemeClr>
                </a:solidFill>
              </a:defRPr>
            </a:lvl2pPr>
            <a:lvl3pPr marL="914400" indent="0" latinLnBrk="0">
              <a:buNone/>
              <a:defRPr lang="zh-CN" sz="1600">
                <a:solidFill>
                  <a:schemeClr val="tx1">
                    <a:tint val="75000"/>
                  </a:schemeClr>
                </a:solidFill>
              </a:defRPr>
            </a:lvl3pPr>
            <a:lvl4pPr marL="1371600" indent="0" latinLnBrk="0">
              <a:buNone/>
              <a:defRPr lang="zh-CN" sz="1400">
                <a:solidFill>
                  <a:schemeClr val="tx1">
                    <a:tint val="75000"/>
                  </a:schemeClr>
                </a:solidFill>
              </a:defRPr>
            </a:lvl4pPr>
            <a:lvl5pPr marL="1828800" indent="0" latinLnBrk="0">
              <a:buNone/>
              <a:defRPr lang="zh-CN" sz="1400">
                <a:solidFill>
                  <a:schemeClr val="tx1">
                    <a:tint val="75000"/>
                  </a:schemeClr>
                </a:solidFill>
              </a:defRPr>
            </a:lvl5pPr>
            <a:lvl6pPr marL="2286000" indent="0" latinLnBrk="0">
              <a:buNone/>
              <a:defRPr lang="zh-CN" sz="1400">
                <a:solidFill>
                  <a:schemeClr val="tx1">
                    <a:tint val="75000"/>
                  </a:schemeClr>
                </a:solidFill>
              </a:defRPr>
            </a:lvl6pPr>
            <a:lvl7pPr marL="2743200" indent="0" latinLnBrk="0">
              <a:buNone/>
              <a:defRPr lang="zh-CN" sz="1400">
                <a:solidFill>
                  <a:schemeClr val="tx1">
                    <a:tint val="75000"/>
                  </a:schemeClr>
                </a:solidFill>
              </a:defRPr>
            </a:lvl7pPr>
            <a:lvl8pPr marL="3200400" indent="0" latinLnBrk="0">
              <a:buNone/>
              <a:defRPr lang="zh-CN" sz="1400">
                <a:solidFill>
                  <a:schemeClr val="tx1">
                    <a:tint val="75000"/>
                  </a:schemeClr>
                </a:solidFill>
              </a:defRPr>
            </a:lvl8pPr>
            <a:lvl9pPr marL="3657600" indent="0" latinLnBrk="0">
              <a:buNone/>
              <a:defRPr lang="zh-CN"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FF11F0EC-4F60-4544-9956-271209A740FE}" type="datetimeFigureOut">
              <a:rPr lang="zh-CN" altLang="en-US"/>
              <a:pPr/>
              <a:t>2024/7/12 Friday</a:t>
            </a:fld>
            <a:endParaRPr lang="zh-CN"/>
          </a:p>
        </p:txBody>
      </p:sp>
      <p:sp>
        <p:nvSpPr>
          <p:cNvPr id="5" name="页脚占位符 4"/>
          <p:cNvSpPr>
            <a:spLocks noGrp="1"/>
          </p:cNvSpPr>
          <p:nvPr>
            <p:ph type="ftr" sz="quarter" idx="11"/>
          </p:nvPr>
        </p:nvSpPr>
        <p:spPr/>
        <p:txBody>
          <a:bodyPr/>
          <a:lstStyle/>
          <a:p>
            <a:endParaRPr lang="zh-CN"/>
          </a:p>
        </p:txBody>
      </p:sp>
      <p:sp>
        <p:nvSpPr>
          <p:cNvPr id="6" name="幻灯片编号占位符 5"/>
          <p:cNvSpPr>
            <a:spLocks noGrp="1"/>
          </p:cNvSpPr>
          <p:nvPr>
            <p:ph type="sldNum" sz="quarter" idx="12"/>
          </p:nvPr>
        </p:nvSpPr>
        <p:spPr/>
        <p:txBody>
          <a:bodyPr/>
          <a:lstStyle/>
          <a:p>
            <a:fld id="{DEC7A5AD-5AEC-42D0-A3BE-F46B40576360}" type="slidenum">
              <a:rPr/>
              <a:pPr/>
              <a:t>‹#›</a:t>
            </a:fld>
            <a:endParaRPr lang="zh-CN"/>
          </a:p>
        </p:txBody>
      </p:sp>
    </p:spTree>
    <p:extLst>
      <p:ext uri="{BB962C8B-B14F-4D97-AF65-F5344CB8AC3E}">
        <p14:creationId xmlns:p14="http://schemas.microsoft.com/office/powerpoint/2010/main" val="24779490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solidFill>
                  <a:schemeClr val="accent1"/>
                </a:solidFill>
              </a:defRPr>
            </a:lvl1pPr>
          </a:lstStyle>
          <a:p>
            <a:r>
              <a:rPr lang="zh-CN" altLang="en-US" dirty="0"/>
              <a:t>单击此处编辑母版标题样式</a:t>
            </a:r>
            <a:endParaRPr lang="zh-CN" dirty="0"/>
          </a:p>
        </p:txBody>
      </p:sp>
      <p:sp>
        <p:nvSpPr>
          <p:cNvPr id="3" name="内容占位符 2"/>
          <p:cNvSpPr>
            <a:spLocks noGrp="1"/>
          </p:cNvSpPr>
          <p:nvPr>
            <p:ph sz="half" idx="1"/>
          </p:nvPr>
        </p:nvSpPr>
        <p:spPr>
          <a:xfrm>
            <a:off x="677511" y="2160589"/>
            <a:ext cx="4185125" cy="3880772"/>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zh-CN"/>
          </a:p>
        </p:txBody>
      </p:sp>
      <p:sp>
        <p:nvSpPr>
          <p:cNvPr id="4" name="内容占位符 3"/>
          <p:cNvSpPr>
            <a:spLocks noGrp="1"/>
          </p:cNvSpPr>
          <p:nvPr>
            <p:ph sz="half" idx="2"/>
          </p:nvPr>
        </p:nvSpPr>
        <p:spPr>
          <a:xfrm>
            <a:off x="5091296" y="2160590"/>
            <a:ext cx="4185124" cy="3880773"/>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zh-CN"/>
          </a:p>
        </p:txBody>
      </p:sp>
      <p:sp>
        <p:nvSpPr>
          <p:cNvPr id="5" name="日期占位符 4"/>
          <p:cNvSpPr>
            <a:spLocks noGrp="1"/>
          </p:cNvSpPr>
          <p:nvPr>
            <p:ph type="dt" sz="half" idx="10"/>
          </p:nvPr>
        </p:nvSpPr>
        <p:spPr/>
        <p:txBody>
          <a:bodyPr/>
          <a:lstStyle/>
          <a:p>
            <a:fld id="{FF11F0EC-4F60-4544-9956-271209A740FE}" type="datetimeFigureOut">
              <a:rPr lang="zh-CN" altLang="en-US"/>
              <a:pPr/>
              <a:t>2024/7/12 Friday</a:t>
            </a:fld>
            <a:endParaRPr lang="zh-CN"/>
          </a:p>
        </p:txBody>
      </p:sp>
      <p:sp>
        <p:nvSpPr>
          <p:cNvPr id="6" name="页脚占位符 5"/>
          <p:cNvSpPr>
            <a:spLocks noGrp="1"/>
          </p:cNvSpPr>
          <p:nvPr>
            <p:ph type="ftr" sz="quarter" idx="11"/>
          </p:nvPr>
        </p:nvSpPr>
        <p:spPr/>
        <p:txBody>
          <a:bodyPr/>
          <a:lstStyle/>
          <a:p>
            <a:endParaRPr lang="zh-CN"/>
          </a:p>
        </p:txBody>
      </p:sp>
      <p:sp>
        <p:nvSpPr>
          <p:cNvPr id="7" name="幻灯片编号占位符 6"/>
          <p:cNvSpPr>
            <a:spLocks noGrp="1"/>
          </p:cNvSpPr>
          <p:nvPr>
            <p:ph type="sldNum" sz="quarter" idx="12"/>
          </p:nvPr>
        </p:nvSpPr>
        <p:spPr/>
        <p:txBody>
          <a:bodyPr/>
          <a:lstStyle/>
          <a:p>
            <a:fld id="{DEC7A5AD-5AEC-42D0-A3BE-F46B40576360}" type="slidenum">
              <a:rPr/>
              <a:pPr/>
              <a:t>‹#›</a:t>
            </a:fld>
            <a:endParaRPr lang="zh-CN"/>
          </a:p>
        </p:txBody>
      </p:sp>
    </p:spTree>
    <p:extLst>
      <p:ext uri="{BB962C8B-B14F-4D97-AF65-F5344CB8AC3E}">
        <p14:creationId xmlns:p14="http://schemas.microsoft.com/office/powerpoint/2010/main" val="6876166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latinLnBrk="0">
              <a:defRPr lang="zh-CN">
                <a:solidFill>
                  <a:schemeClr val="accent1"/>
                </a:solidFill>
              </a:defRPr>
            </a:lvl1pPr>
          </a:lstStyle>
          <a:p>
            <a:r>
              <a:rPr lang="zh-CN" altLang="en-US" dirty="0"/>
              <a:t>单击此处编辑母版标题样式</a:t>
            </a:r>
            <a:endParaRPr lang="zh-CN" dirty="0"/>
          </a:p>
        </p:txBody>
      </p:sp>
      <p:sp>
        <p:nvSpPr>
          <p:cNvPr id="3" name="文本占位符 2"/>
          <p:cNvSpPr>
            <a:spLocks noGrp="1"/>
          </p:cNvSpPr>
          <p:nvPr>
            <p:ph type="body" idx="1"/>
          </p:nvPr>
        </p:nvSpPr>
        <p:spPr>
          <a:xfrm>
            <a:off x="675922" y="2160983"/>
            <a:ext cx="4186713" cy="576262"/>
          </a:xfrm>
        </p:spPr>
        <p:txBody>
          <a:bodyPr anchor="b">
            <a:noAutofit/>
          </a:bodyPr>
          <a:lstStyle>
            <a:lvl1pPr marL="0" indent="0" latinLnBrk="0">
              <a:buNone/>
              <a:defRPr lang="zh-CN" sz="2400" b="0"/>
            </a:lvl1pPr>
            <a:lvl2pPr marL="457200" indent="0" latinLnBrk="0">
              <a:buNone/>
              <a:defRPr lang="zh-CN" sz="2000" b="1"/>
            </a:lvl2pPr>
            <a:lvl3pPr marL="914400" indent="0" latinLnBrk="0">
              <a:buNone/>
              <a:defRPr lang="zh-CN" sz="1800" b="1"/>
            </a:lvl3pPr>
            <a:lvl4pPr marL="1371600" indent="0" latinLnBrk="0">
              <a:buNone/>
              <a:defRPr lang="zh-CN" sz="1600" b="1"/>
            </a:lvl4pPr>
            <a:lvl5pPr marL="1828800" indent="0" latinLnBrk="0">
              <a:buNone/>
              <a:defRPr lang="zh-CN" sz="1600" b="1"/>
            </a:lvl5pPr>
            <a:lvl6pPr marL="2286000" indent="0" latinLnBrk="0">
              <a:buNone/>
              <a:defRPr lang="zh-CN" sz="1600" b="1"/>
            </a:lvl6pPr>
            <a:lvl7pPr marL="2743200" indent="0" latinLnBrk="0">
              <a:buNone/>
              <a:defRPr lang="zh-CN" sz="1600" b="1"/>
            </a:lvl7pPr>
            <a:lvl8pPr marL="3200400" indent="0" latinLnBrk="0">
              <a:buNone/>
              <a:defRPr lang="zh-CN" sz="1600" b="1"/>
            </a:lvl8pPr>
            <a:lvl9pPr marL="3657600" indent="0" latinLnBrk="0">
              <a:buNone/>
              <a:defRPr lang="zh-CN" sz="1600" b="1"/>
            </a:lvl9pPr>
          </a:lstStyle>
          <a:p>
            <a:pPr lvl="0"/>
            <a:r>
              <a:rPr lang="zh-CN" altLang="en-US"/>
              <a:t>单击此处编辑母版文本样式</a:t>
            </a:r>
          </a:p>
        </p:txBody>
      </p:sp>
      <p:sp>
        <p:nvSpPr>
          <p:cNvPr id="4" name="内容占位符 3"/>
          <p:cNvSpPr>
            <a:spLocks noGrp="1"/>
          </p:cNvSpPr>
          <p:nvPr>
            <p:ph sz="half" idx="2"/>
          </p:nvPr>
        </p:nvSpPr>
        <p:spPr>
          <a:xfrm>
            <a:off x="675922" y="2737246"/>
            <a:ext cx="4186713" cy="3304117"/>
          </a:xfrm>
        </p:spPr>
        <p:txBody>
          <a:bodyPr>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zh-CN"/>
          </a:p>
        </p:txBody>
      </p:sp>
      <p:sp>
        <p:nvSpPr>
          <p:cNvPr id="5" name="文本占位符 4"/>
          <p:cNvSpPr>
            <a:spLocks noGrp="1"/>
          </p:cNvSpPr>
          <p:nvPr>
            <p:ph type="body" sz="quarter" idx="3"/>
          </p:nvPr>
        </p:nvSpPr>
        <p:spPr>
          <a:xfrm>
            <a:off x="5089709" y="2160983"/>
            <a:ext cx="4186708" cy="576262"/>
          </a:xfrm>
        </p:spPr>
        <p:txBody>
          <a:bodyPr anchor="b">
            <a:noAutofit/>
          </a:bodyPr>
          <a:lstStyle>
            <a:lvl1pPr marL="0" indent="0" latinLnBrk="0">
              <a:buNone/>
              <a:defRPr lang="zh-CN" sz="2400" b="0"/>
            </a:lvl1pPr>
            <a:lvl2pPr marL="457200" indent="0" latinLnBrk="0">
              <a:buNone/>
              <a:defRPr lang="zh-CN" sz="2000" b="1"/>
            </a:lvl2pPr>
            <a:lvl3pPr marL="914400" indent="0" latinLnBrk="0">
              <a:buNone/>
              <a:defRPr lang="zh-CN" sz="1800" b="1"/>
            </a:lvl3pPr>
            <a:lvl4pPr marL="1371600" indent="0" latinLnBrk="0">
              <a:buNone/>
              <a:defRPr lang="zh-CN" sz="1600" b="1"/>
            </a:lvl4pPr>
            <a:lvl5pPr marL="1828800" indent="0" latinLnBrk="0">
              <a:buNone/>
              <a:defRPr lang="zh-CN" sz="1600" b="1"/>
            </a:lvl5pPr>
            <a:lvl6pPr marL="2286000" indent="0" latinLnBrk="0">
              <a:buNone/>
              <a:defRPr lang="zh-CN" sz="1600" b="1"/>
            </a:lvl6pPr>
            <a:lvl7pPr marL="2743200" indent="0" latinLnBrk="0">
              <a:buNone/>
              <a:defRPr lang="zh-CN" sz="1600" b="1"/>
            </a:lvl7pPr>
            <a:lvl8pPr marL="3200400" indent="0" latinLnBrk="0">
              <a:buNone/>
              <a:defRPr lang="zh-CN" sz="1600" b="1"/>
            </a:lvl8pPr>
            <a:lvl9pPr marL="3657600" indent="0" latinLnBrk="0">
              <a:buNone/>
              <a:defRPr lang="zh-CN" sz="1600" b="1"/>
            </a:lvl9pPr>
          </a:lstStyle>
          <a:p>
            <a:pPr lvl="0"/>
            <a:r>
              <a:rPr lang="zh-CN" altLang="en-US"/>
              <a:t>单击此处编辑母版文本样式</a:t>
            </a:r>
          </a:p>
        </p:txBody>
      </p:sp>
      <p:sp>
        <p:nvSpPr>
          <p:cNvPr id="6" name="内容占位符 5"/>
          <p:cNvSpPr>
            <a:spLocks noGrp="1"/>
          </p:cNvSpPr>
          <p:nvPr>
            <p:ph sz="quarter" idx="4"/>
          </p:nvPr>
        </p:nvSpPr>
        <p:spPr>
          <a:xfrm>
            <a:off x="5089710" y="2737246"/>
            <a:ext cx="4186707" cy="3304117"/>
          </a:xfrm>
        </p:spPr>
        <p:txBody>
          <a:bodyPr>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zh-CN"/>
          </a:p>
        </p:txBody>
      </p:sp>
      <p:sp>
        <p:nvSpPr>
          <p:cNvPr id="7" name="日期占位符 6"/>
          <p:cNvSpPr>
            <a:spLocks noGrp="1"/>
          </p:cNvSpPr>
          <p:nvPr>
            <p:ph type="dt" sz="half" idx="10"/>
          </p:nvPr>
        </p:nvSpPr>
        <p:spPr/>
        <p:txBody>
          <a:bodyPr/>
          <a:lstStyle/>
          <a:p>
            <a:fld id="{FF11F0EC-4F60-4544-9956-271209A740FE}" type="datetimeFigureOut">
              <a:rPr lang="zh-CN" altLang="en-US"/>
              <a:pPr/>
              <a:t>2024/7/12 Friday</a:t>
            </a:fld>
            <a:endParaRPr lang="zh-CN"/>
          </a:p>
        </p:txBody>
      </p:sp>
      <p:sp>
        <p:nvSpPr>
          <p:cNvPr id="8" name="页脚占位符 7"/>
          <p:cNvSpPr>
            <a:spLocks noGrp="1"/>
          </p:cNvSpPr>
          <p:nvPr>
            <p:ph type="ftr" sz="quarter" idx="11"/>
          </p:nvPr>
        </p:nvSpPr>
        <p:spPr/>
        <p:txBody>
          <a:bodyPr/>
          <a:lstStyle/>
          <a:p>
            <a:endParaRPr lang="zh-CN"/>
          </a:p>
        </p:txBody>
      </p:sp>
      <p:sp>
        <p:nvSpPr>
          <p:cNvPr id="9" name="幻灯片编号占位符 8"/>
          <p:cNvSpPr>
            <a:spLocks noGrp="1"/>
          </p:cNvSpPr>
          <p:nvPr>
            <p:ph type="sldNum" sz="quarter" idx="12"/>
          </p:nvPr>
        </p:nvSpPr>
        <p:spPr/>
        <p:txBody>
          <a:bodyPr/>
          <a:lstStyle/>
          <a:p>
            <a:fld id="{DEC7A5AD-5AEC-42D0-A3BE-F46B40576360}" type="slidenum">
              <a:rPr/>
              <a:pPr/>
              <a:t>‹#›</a:t>
            </a:fld>
            <a:endParaRPr lang="zh-CN"/>
          </a:p>
        </p:txBody>
      </p:sp>
    </p:spTree>
    <p:extLst>
      <p:ext uri="{BB962C8B-B14F-4D97-AF65-F5344CB8AC3E}">
        <p14:creationId xmlns:p14="http://schemas.microsoft.com/office/powerpoint/2010/main" val="23503312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677511" y="609600"/>
            <a:ext cx="8598907" cy="1320800"/>
          </a:xfrm>
        </p:spPr>
        <p:txBody>
          <a:bodyPr/>
          <a:lstStyle/>
          <a:p>
            <a:r>
              <a:rPr lang="zh-CN" altLang="en-US" dirty="0"/>
              <a:t>单击此处编辑母版标题样式</a:t>
            </a:r>
            <a:endParaRPr lang="zh-CN" dirty="0"/>
          </a:p>
        </p:txBody>
      </p:sp>
      <p:sp>
        <p:nvSpPr>
          <p:cNvPr id="3" name="日期占位符 2"/>
          <p:cNvSpPr>
            <a:spLocks noGrp="1"/>
          </p:cNvSpPr>
          <p:nvPr>
            <p:ph type="dt" sz="half" idx="10"/>
          </p:nvPr>
        </p:nvSpPr>
        <p:spPr/>
        <p:txBody>
          <a:bodyPr/>
          <a:lstStyle/>
          <a:p>
            <a:fld id="{FF11F0EC-4F60-4544-9956-271209A740FE}" type="datetimeFigureOut">
              <a:rPr lang="zh-CN" altLang="en-US"/>
              <a:pPr/>
              <a:t>2024/7/12 Friday</a:t>
            </a:fld>
            <a:endParaRPr lang="zh-CN"/>
          </a:p>
        </p:txBody>
      </p:sp>
      <p:sp>
        <p:nvSpPr>
          <p:cNvPr id="4" name="页脚占位符 3"/>
          <p:cNvSpPr>
            <a:spLocks noGrp="1"/>
          </p:cNvSpPr>
          <p:nvPr>
            <p:ph type="ftr" sz="quarter" idx="11"/>
          </p:nvPr>
        </p:nvSpPr>
        <p:spPr/>
        <p:txBody>
          <a:bodyPr/>
          <a:lstStyle/>
          <a:p>
            <a:endParaRPr lang="zh-CN"/>
          </a:p>
        </p:txBody>
      </p:sp>
      <p:sp>
        <p:nvSpPr>
          <p:cNvPr id="5" name="幻灯片编号占位符 4"/>
          <p:cNvSpPr>
            <a:spLocks noGrp="1"/>
          </p:cNvSpPr>
          <p:nvPr>
            <p:ph type="sldNum" sz="quarter" idx="12"/>
          </p:nvPr>
        </p:nvSpPr>
        <p:spPr/>
        <p:txBody>
          <a:bodyPr/>
          <a:lstStyle/>
          <a:p>
            <a:fld id="{DEC7A5AD-5AEC-42D0-A3BE-F46B40576360}" type="slidenum">
              <a:rPr/>
              <a:pPr/>
              <a:t>‹#›</a:t>
            </a:fld>
            <a:endParaRPr lang="zh-CN"/>
          </a:p>
        </p:txBody>
      </p:sp>
    </p:spTree>
    <p:extLst>
      <p:ext uri="{BB962C8B-B14F-4D97-AF65-F5344CB8AC3E}">
        <p14:creationId xmlns:p14="http://schemas.microsoft.com/office/powerpoint/2010/main" val="11951658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FF11F0EC-4F60-4544-9956-271209A740FE}" type="datetimeFigureOut">
              <a:rPr lang="zh-CN" altLang="en-US"/>
              <a:pPr/>
              <a:t>2024/7/12 Friday</a:t>
            </a:fld>
            <a:endParaRPr lang="zh-CN"/>
          </a:p>
        </p:txBody>
      </p:sp>
      <p:sp>
        <p:nvSpPr>
          <p:cNvPr id="3" name="页脚占位符 2"/>
          <p:cNvSpPr>
            <a:spLocks noGrp="1"/>
          </p:cNvSpPr>
          <p:nvPr>
            <p:ph type="ftr" sz="quarter" idx="11"/>
          </p:nvPr>
        </p:nvSpPr>
        <p:spPr/>
        <p:txBody>
          <a:bodyPr/>
          <a:lstStyle/>
          <a:p>
            <a:endParaRPr lang="zh-CN"/>
          </a:p>
        </p:txBody>
      </p:sp>
      <p:sp>
        <p:nvSpPr>
          <p:cNvPr id="4" name="幻灯片编号占位符 3"/>
          <p:cNvSpPr>
            <a:spLocks noGrp="1"/>
          </p:cNvSpPr>
          <p:nvPr>
            <p:ph type="sldNum" sz="quarter" idx="12"/>
          </p:nvPr>
        </p:nvSpPr>
        <p:spPr/>
        <p:txBody>
          <a:bodyPr/>
          <a:lstStyle/>
          <a:p>
            <a:fld id="{DEC7A5AD-5AEC-42D0-A3BE-F46B40576360}" type="slidenum">
              <a:rPr/>
              <a:pPr/>
              <a:t>‹#›</a:t>
            </a:fld>
            <a:endParaRPr lang="zh-CN"/>
          </a:p>
        </p:txBody>
      </p:sp>
    </p:spTree>
    <p:extLst>
      <p:ext uri="{BB962C8B-B14F-4D97-AF65-F5344CB8AC3E}">
        <p14:creationId xmlns:p14="http://schemas.microsoft.com/office/powerpoint/2010/main" val="8978670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内容与题注">
    <p:spTree>
      <p:nvGrpSpPr>
        <p:cNvPr id="1" name=""/>
        <p:cNvGrpSpPr/>
        <p:nvPr/>
      </p:nvGrpSpPr>
      <p:grpSpPr>
        <a:xfrm>
          <a:off x="0" y="0"/>
          <a:ext cx="0" cy="0"/>
          <a:chOff x="0" y="0"/>
          <a:chExt cx="0" cy="0"/>
        </a:xfrm>
      </p:grpSpPr>
      <p:sp>
        <p:nvSpPr>
          <p:cNvPr id="2" name="标题 1"/>
          <p:cNvSpPr>
            <a:spLocks noGrp="1"/>
          </p:cNvSpPr>
          <p:nvPr>
            <p:ph type="title"/>
          </p:nvPr>
        </p:nvSpPr>
        <p:spPr>
          <a:xfrm>
            <a:off x="677510" y="1498604"/>
            <a:ext cx="3855532" cy="1278466"/>
          </a:xfrm>
        </p:spPr>
        <p:txBody>
          <a:bodyPr anchor="b">
            <a:normAutofit/>
          </a:bodyPr>
          <a:lstStyle>
            <a:lvl1pPr latinLnBrk="0">
              <a:defRPr lang="zh-CN" sz="2000"/>
            </a:lvl1pPr>
          </a:lstStyle>
          <a:p>
            <a:r>
              <a:rPr lang="zh-CN" altLang="en-US"/>
              <a:t>单击此处编辑母版标题样式</a:t>
            </a:r>
            <a:endParaRPr lang="zh-CN"/>
          </a:p>
        </p:txBody>
      </p:sp>
      <p:sp>
        <p:nvSpPr>
          <p:cNvPr id="3" name="内容占位符 2"/>
          <p:cNvSpPr>
            <a:spLocks noGrp="1"/>
          </p:cNvSpPr>
          <p:nvPr>
            <p:ph idx="1"/>
          </p:nvPr>
        </p:nvSpPr>
        <p:spPr>
          <a:xfrm>
            <a:off x="4761701" y="514925"/>
            <a:ext cx="4514717" cy="5526437"/>
          </a:xfrm>
        </p:spPr>
        <p:txBody>
          <a:bodyPr>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zh-CN"/>
          </a:p>
        </p:txBody>
      </p:sp>
      <p:sp>
        <p:nvSpPr>
          <p:cNvPr id="4" name="文本占位符 3"/>
          <p:cNvSpPr>
            <a:spLocks noGrp="1"/>
          </p:cNvSpPr>
          <p:nvPr>
            <p:ph type="body" sz="half" idx="2"/>
          </p:nvPr>
        </p:nvSpPr>
        <p:spPr>
          <a:xfrm>
            <a:off x="677510" y="2777069"/>
            <a:ext cx="3855532" cy="2584449"/>
          </a:xfrm>
        </p:spPr>
        <p:txBody>
          <a:bodyPr>
            <a:normAutofit/>
          </a:bodyPr>
          <a:lstStyle>
            <a:lvl1pPr marL="0" indent="0" latinLnBrk="0">
              <a:buNone/>
              <a:defRPr lang="zh-CN" sz="1400"/>
            </a:lvl1pPr>
            <a:lvl2pPr marL="457063" indent="0" latinLnBrk="0">
              <a:buNone/>
              <a:defRPr lang="zh-CN" sz="1400"/>
            </a:lvl2pPr>
            <a:lvl3pPr marL="914126" indent="0" latinLnBrk="0">
              <a:buNone/>
              <a:defRPr lang="zh-CN" sz="1200"/>
            </a:lvl3pPr>
            <a:lvl4pPr marL="1371189" indent="0" latinLnBrk="0">
              <a:buNone/>
              <a:defRPr lang="zh-CN" sz="1000"/>
            </a:lvl4pPr>
            <a:lvl5pPr marL="1828251" indent="0" latinLnBrk="0">
              <a:buNone/>
              <a:defRPr lang="zh-CN" sz="1000"/>
            </a:lvl5pPr>
            <a:lvl6pPr marL="2285314" indent="0" latinLnBrk="0">
              <a:buNone/>
              <a:defRPr lang="zh-CN" sz="1000"/>
            </a:lvl6pPr>
            <a:lvl7pPr marL="2742377" indent="0" latinLnBrk="0">
              <a:buNone/>
              <a:defRPr lang="zh-CN" sz="1000"/>
            </a:lvl7pPr>
            <a:lvl8pPr marL="3199440" indent="0" latinLnBrk="0">
              <a:buNone/>
              <a:defRPr lang="zh-CN" sz="1000"/>
            </a:lvl8pPr>
            <a:lvl9pPr marL="3656503" indent="0" latinLnBrk="0">
              <a:buNone/>
              <a:defRPr lang="zh-CN"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FF11F0EC-4F60-4544-9956-271209A740FE}" type="datetimeFigureOut">
              <a:rPr lang="zh-CN" altLang="en-US"/>
              <a:pPr/>
              <a:t>2024/7/12 Friday</a:t>
            </a:fld>
            <a:endParaRPr lang="zh-CN"/>
          </a:p>
        </p:txBody>
      </p:sp>
      <p:sp>
        <p:nvSpPr>
          <p:cNvPr id="6" name="页脚占位符 5"/>
          <p:cNvSpPr>
            <a:spLocks noGrp="1"/>
          </p:cNvSpPr>
          <p:nvPr>
            <p:ph type="ftr" sz="quarter" idx="11"/>
          </p:nvPr>
        </p:nvSpPr>
        <p:spPr/>
        <p:txBody>
          <a:bodyPr/>
          <a:lstStyle/>
          <a:p>
            <a:endParaRPr lang="zh-CN"/>
          </a:p>
        </p:txBody>
      </p:sp>
      <p:sp>
        <p:nvSpPr>
          <p:cNvPr id="7" name="幻灯片编号占位符 6"/>
          <p:cNvSpPr>
            <a:spLocks noGrp="1"/>
          </p:cNvSpPr>
          <p:nvPr>
            <p:ph type="sldNum" sz="quarter" idx="12"/>
          </p:nvPr>
        </p:nvSpPr>
        <p:spPr/>
        <p:txBody>
          <a:bodyPr/>
          <a:lstStyle/>
          <a:p>
            <a:fld id="{DEC7A5AD-5AEC-42D0-A3BE-F46B40576360}" type="slidenum">
              <a:rPr/>
              <a:pPr/>
              <a:t>‹#›</a:t>
            </a:fld>
            <a:endParaRPr lang="zh-CN"/>
          </a:p>
        </p:txBody>
      </p:sp>
    </p:spTree>
    <p:extLst>
      <p:ext uri="{BB962C8B-B14F-4D97-AF65-F5344CB8AC3E}">
        <p14:creationId xmlns:p14="http://schemas.microsoft.com/office/powerpoint/2010/main" val="17216253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题注">
    <p:spTree>
      <p:nvGrpSpPr>
        <p:cNvPr id="1" name=""/>
        <p:cNvGrpSpPr/>
        <p:nvPr/>
      </p:nvGrpSpPr>
      <p:grpSpPr>
        <a:xfrm>
          <a:off x="0" y="0"/>
          <a:ext cx="0" cy="0"/>
          <a:chOff x="0" y="0"/>
          <a:chExt cx="0" cy="0"/>
        </a:xfrm>
      </p:grpSpPr>
      <p:sp>
        <p:nvSpPr>
          <p:cNvPr id="2" name="标题 1"/>
          <p:cNvSpPr>
            <a:spLocks noGrp="1"/>
          </p:cNvSpPr>
          <p:nvPr>
            <p:ph type="title"/>
          </p:nvPr>
        </p:nvSpPr>
        <p:spPr>
          <a:xfrm>
            <a:off x="677511" y="4800600"/>
            <a:ext cx="8598906" cy="566738"/>
          </a:xfrm>
        </p:spPr>
        <p:txBody>
          <a:bodyPr anchor="b">
            <a:normAutofit/>
          </a:bodyPr>
          <a:lstStyle>
            <a:lvl1pPr algn="l" latinLnBrk="0">
              <a:defRPr lang="zh-CN" sz="2400" b="0"/>
            </a:lvl1pPr>
          </a:lstStyle>
          <a:p>
            <a:r>
              <a:rPr lang="zh-CN" altLang="en-US"/>
              <a:t>单击此处编辑母版标题样式</a:t>
            </a:r>
            <a:endParaRPr lang="zh-CN"/>
          </a:p>
        </p:txBody>
      </p:sp>
      <p:sp>
        <p:nvSpPr>
          <p:cNvPr id="3" name="图片占位符 2"/>
          <p:cNvSpPr>
            <a:spLocks noGrp="1" noChangeAspect="1"/>
          </p:cNvSpPr>
          <p:nvPr>
            <p:ph type="pic" idx="1"/>
          </p:nvPr>
        </p:nvSpPr>
        <p:spPr>
          <a:xfrm>
            <a:off x="677511" y="609600"/>
            <a:ext cx="8598907" cy="3845718"/>
          </a:xfrm>
        </p:spPr>
        <p:txBody>
          <a:bodyPr anchor="ctr">
            <a:normAutofit/>
          </a:bodyPr>
          <a:lstStyle>
            <a:lvl1pPr marL="0" indent="0" algn="ctr" latinLnBrk="0">
              <a:buNone/>
              <a:defRPr lang="zh-CN" sz="1600"/>
            </a:lvl1pPr>
            <a:lvl2pPr marL="457200" indent="0" latinLnBrk="0">
              <a:buNone/>
              <a:defRPr lang="zh-CN" sz="2800"/>
            </a:lvl2pPr>
            <a:lvl3pPr marL="914400" indent="0" latinLnBrk="0">
              <a:buNone/>
              <a:defRPr lang="zh-CN" sz="2400"/>
            </a:lvl3pPr>
            <a:lvl4pPr marL="1371600" indent="0" latinLnBrk="0">
              <a:buNone/>
              <a:defRPr lang="zh-CN" sz="2000"/>
            </a:lvl4pPr>
            <a:lvl5pPr marL="1828800" indent="0" latinLnBrk="0">
              <a:buNone/>
              <a:defRPr lang="zh-CN" sz="2000"/>
            </a:lvl5pPr>
            <a:lvl6pPr marL="2286000" indent="0" latinLnBrk="0">
              <a:buNone/>
              <a:defRPr lang="zh-CN" sz="2000"/>
            </a:lvl6pPr>
            <a:lvl7pPr marL="2743200" indent="0" latinLnBrk="0">
              <a:buNone/>
              <a:defRPr lang="zh-CN" sz="2000"/>
            </a:lvl7pPr>
            <a:lvl8pPr marL="3200400" indent="0" latinLnBrk="0">
              <a:buNone/>
              <a:defRPr lang="zh-CN" sz="2000"/>
            </a:lvl8pPr>
            <a:lvl9pPr marL="3657600" indent="0" latinLnBrk="0">
              <a:buNone/>
              <a:defRPr lang="zh-CN" sz="2000"/>
            </a:lvl9pPr>
          </a:lstStyle>
          <a:p>
            <a:r>
              <a:rPr lang="zh-CN" altLang="en-US"/>
              <a:t>单击图标添加图片</a:t>
            </a:r>
            <a:endParaRPr lang="zh-CN"/>
          </a:p>
        </p:txBody>
      </p:sp>
      <p:sp>
        <p:nvSpPr>
          <p:cNvPr id="4" name="文本占位符 3"/>
          <p:cNvSpPr>
            <a:spLocks noGrp="1"/>
          </p:cNvSpPr>
          <p:nvPr>
            <p:ph type="body" sz="half" idx="2"/>
          </p:nvPr>
        </p:nvSpPr>
        <p:spPr>
          <a:xfrm>
            <a:off x="677511" y="5367338"/>
            <a:ext cx="8598906" cy="674024"/>
          </a:xfrm>
        </p:spPr>
        <p:txBody>
          <a:bodyPr>
            <a:normAutofit/>
          </a:bodyPr>
          <a:lstStyle>
            <a:lvl1pPr marL="0" indent="0" latinLnBrk="0">
              <a:buNone/>
              <a:defRPr lang="zh-CN" sz="1200"/>
            </a:lvl1pPr>
            <a:lvl2pPr marL="457200" indent="0" latinLnBrk="0">
              <a:buNone/>
              <a:defRPr lang="zh-CN" sz="1200"/>
            </a:lvl2pPr>
            <a:lvl3pPr marL="914400" indent="0" latinLnBrk="0">
              <a:buNone/>
              <a:defRPr lang="zh-CN" sz="1000"/>
            </a:lvl3pPr>
            <a:lvl4pPr marL="1371600" indent="0" latinLnBrk="0">
              <a:buNone/>
              <a:defRPr lang="zh-CN" sz="900"/>
            </a:lvl4pPr>
            <a:lvl5pPr marL="1828800" indent="0" latinLnBrk="0">
              <a:buNone/>
              <a:defRPr lang="zh-CN" sz="900"/>
            </a:lvl5pPr>
            <a:lvl6pPr marL="2286000" indent="0" latinLnBrk="0">
              <a:buNone/>
              <a:defRPr lang="zh-CN" sz="900"/>
            </a:lvl6pPr>
            <a:lvl7pPr marL="2743200" indent="0" latinLnBrk="0">
              <a:buNone/>
              <a:defRPr lang="zh-CN" sz="900"/>
            </a:lvl7pPr>
            <a:lvl8pPr marL="3200400" indent="0" latinLnBrk="0">
              <a:buNone/>
              <a:defRPr lang="zh-CN" sz="900"/>
            </a:lvl8pPr>
            <a:lvl9pPr marL="3657600" indent="0" latinLnBrk="0">
              <a:buNone/>
              <a:defRPr lang="zh-CN"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FF11F0EC-4F60-4544-9956-271209A740FE}" type="datetimeFigureOut">
              <a:rPr lang="zh-CN" altLang="en-US"/>
              <a:pPr/>
              <a:t>2024/7/12 Friday</a:t>
            </a:fld>
            <a:endParaRPr lang="zh-CN"/>
          </a:p>
        </p:txBody>
      </p:sp>
      <p:sp>
        <p:nvSpPr>
          <p:cNvPr id="6" name="页脚占位符 5"/>
          <p:cNvSpPr>
            <a:spLocks noGrp="1"/>
          </p:cNvSpPr>
          <p:nvPr>
            <p:ph type="ftr" sz="quarter" idx="11"/>
          </p:nvPr>
        </p:nvSpPr>
        <p:spPr/>
        <p:txBody>
          <a:bodyPr/>
          <a:lstStyle/>
          <a:p>
            <a:endParaRPr lang="zh-CN"/>
          </a:p>
        </p:txBody>
      </p:sp>
      <p:sp>
        <p:nvSpPr>
          <p:cNvPr id="7" name="幻灯片编号占位符 6"/>
          <p:cNvSpPr>
            <a:spLocks noGrp="1"/>
          </p:cNvSpPr>
          <p:nvPr>
            <p:ph type="sldNum" sz="quarter" idx="12"/>
          </p:nvPr>
        </p:nvSpPr>
        <p:spPr/>
        <p:txBody>
          <a:bodyPr/>
          <a:lstStyle/>
          <a:p>
            <a:fld id="{DEC7A5AD-5AEC-42D0-A3BE-F46B40576360}" type="slidenum">
              <a:rPr/>
              <a:pPr/>
              <a:t>‹#›</a:t>
            </a:fld>
            <a:endParaRPr lang="zh-CN"/>
          </a:p>
        </p:txBody>
      </p:sp>
    </p:spTree>
    <p:extLst>
      <p:ext uri="{BB962C8B-B14F-4D97-AF65-F5344CB8AC3E}">
        <p14:creationId xmlns:p14="http://schemas.microsoft.com/office/powerpoint/2010/main" val="42907833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标题和题注">
    <p:spTree>
      <p:nvGrpSpPr>
        <p:cNvPr id="1" name=""/>
        <p:cNvGrpSpPr/>
        <p:nvPr/>
      </p:nvGrpSpPr>
      <p:grpSpPr>
        <a:xfrm>
          <a:off x="0" y="0"/>
          <a:ext cx="0" cy="0"/>
          <a:chOff x="0" y="0"/>
          <a:chExt cx="0" cy="0"/>
        </a:xfrm>
      </p:grpSpPr>
      <p:sp>
        <p:nvSpPr>
          <p:cNvPr id="2" name="标题 1"/>
          <p:cNvSpPr>
            <a:spLocks noGrp="1"/>
          </p:cNvSpPr>
          <p:nvPr>
            <p:ph type="title"/>
          </p:nvPr>
        </p:nvSpPr>
        <p:spPr>
          <a:xfrm>
            <a:off x="677512" y="609600"/>
            <a:ext cx="8598907" cy="3403600"/>
          </a:xfrm>
        </p:spPr>
        <p:txBody>
          <a:bodyPr anchor="ctr">
            <a:normAutofit/>
          </a:bodyPr>
          <a:lstStyle>
            <a:lvl1pPr algn="l" latinLnBrk="0">
              <a:defRPr lang="zh-CN" sz="4400" b="1" cap="none">
                <a:solidFill>
                  <a:schemeClr val="accent1"/>
                </a:solidFill>
              </a:defRPr>
            </a:lvl1pPr>
          </a:lstStyle>
          <a:p>
            <a:r>
              <a:rPr lang="zh-CN" altLang="en-US" dirty="0"/>
              <a:t>单击此处编辑母版标题样式</a:t>
            </a:r>
            <a:endParaRPr lang="zh-CN" dirty="0"/>
          </a:p>
        </p:txBody>
      </p:sp>
      <p:sp>
        <p:nvSpPr>
          <p:cNvPr id="3" name="文本占位符 2"/>
          <p:cNvSpPr>
            <a:spLocks noGrp="1"/>
          </p:cNvSpPr>
          <p:nvPr>
            <p:ph type="body" idx="1"/>
          </p:nvPr>
        </p:nvSpPr>
        <p:spPr>
          <a:xfrm>
            <a:off x="677512" y="4470400"/>
            <a:ext cx="8598907" cy="1570962"/>
          </a:xfrm>
        </p:spPr>
        <p:txBody>
          <a:bodyPr anchor="ctr">
            <a:normAutofit/>
          </a:bodyPr>
          <a:lstStyle>
            <a:lvl1pPr marL="0" indent="0" algn="l" latinLnBrk="0">
              <a:buNone/>
              <a:defRPr lang="zh-CN" sz="1800">
                <a:solidFill>
                  <a:schemeClr val="tx1">
                    <a:lumMod val="75000"/>
                    <a:lumOff val="25000"/>
                  </a:schemeClr>
                </a:solidFill>
              </a:defRPr>
            </a:lvl1pPr>
            <a:lvl2pPr marL="457200" indent="0" latinLnBrk="0">
              <a:buNone/>
              <a:defRPr lang="zh-CN" sz="1800">
                <a:solidFill>
                  <a:schemeClr val="tx1">
                    <a:tint val="75000"/>
                  </a:schemeClr>
                </a:solidFill>
              </a:defRPr>
            </a:lvl2pPr>
            <a:lvl3pPr marL="914400" indent="0" latinLnBrk="0">
              <a:buNone/>
              <a:defRPr lang="zh-CN" sz="1600">
                <a:solidFill>
                  <a:schemeClr val="tx1">
                    <a:tint val="75000"/>
                  </a:schemeClr>
                </a:solidFill>
              </a:defRPr>
            </a:lvl3pPr>
            <a:lvl4pPr marL="1371600" indent="0" latinLnBrk="0">
              <a:buNone/>
              <a:defRPr lang="zh-CN" sz="1400">
                <a:solidFill>
                  <a:schemeClr val="tx1">
                    <a:tint val="75000"/>
                  </a:schemeClr>
                </a:solidFill>
              </a:defRPr>
            </a:lvl4pPr>
            <a:lvl5pPr marL="1828800" indent="0" latinLnBrk="0">
              <a:buNone/>
              <a:defRPr lang="zh-CN" sz="1400">
                <a:solidFill>
                  <a:schemeClr val="tx1">
                    <a:tint val="75000"/>
                  </a:schemeClr>
                </a:solidFill>
              </a:defRPr>
            </a:lvl5pPr>
            <a:lvl6pPr marL="2286000" indent="0" latinLnBrk="0">
              <a:buNone/>
              <a:defRPr lang="zh-CN" sz="1400">
                <a:solidFill>
                  <a:schemeClr val="tx1">
                    <a:tint val="75000"/>
                  </a:schemeClr>
                </a:solidFill>
              </a:defRPr>
            </a:lvl6pPr>
            <a:lvl7pPr marL="2743200" indent="0" latinLnBrk="0">
              <a:buNone/>
              <a:defRPr lang="zh-CN" sz="1400">
                <a:solidFill>
                  <a:schemeClr val="tx1">
                    <a:tint val="75000"/>
                  </a:schemeClr>
                </a:solidFill>
              </a:defRPr>
            </a:lvl7pPr>
            <a:lvl8pPr marL="3200400" indent="0" latinLnBrk="0">
              <a:buNone/>
              <a:defRPr lang="zh-CN" sz="1400">
                <a:solidFill>
                  <a:schemeClr val="tx1">
                    <a:tint val="75000"/>
                  </a:schemeClr>
                </a:solidFill>
              </a:defRPr>
            </a:lvl8pPr>
            <a:lvl9pPr marL="3657600" indent="0" latinLnBrk="0">
              <a:buNone/>
              <a:defRPr lang="zh-CN"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FF11F0EC-4F60-4544-9956-271209A740FE}" type="datetimeFigureOut">
              <a:rPr lang="zh-CN" altLang="en-US"/>
              <a:pPr/>
              <a:t>2024/7/12 Friday</a:t>
            </a:fld>
            <a:endParaRPr lang="zh-CN"/>
          </a:p>
        </p:txBody>
      </p:sp>
      <p:sp>
        <p:nvSpPr>
          <p:cNvPr id="5" name="页脚占位符 4"/>
          <p:cNvSpPr>
            <a:spLocks noGrp="1"/>
          </p:cNvSpPr>
          <p:nvPr>
            <p:ph type="ftr" sz="quarter" idx="11"/>
          </p:nvPr>
        </p:nvSpPr>
        <p:spPr/>
        <p:txBody>
          <a:bodyPr/>
          <a:lstStyle/>
          <a:p>
            <a:endParaRPr lang="zh-CN"/>
          </a:p>
        </p:txBody>
      </p:sp>
      <p:sp>
        <p:nvSpPr>
          <p:cNvPr id="6" name="幻灯片编号占位符 5"/>
          <p:cNvSpPr>
            <a:spLocks noGrp="1"/>
          </p:cNvSpPr>
          <p:nvPr>
            <p:ph type="sldNum" sz="quarter" idx="12"/>
          </p:nvPr>
        </p:nvSpPr>
        <p:spPr/>
        <p:txBody>
          <a:bodyPr/>
          <a:lstStyle/>
          <a:p>
            <a:fld id="{DEC7A5AD-5AEC-42D0-A3BE-F46B40576360}" type="slidenum">
              <a:rPr/>
              <a:pPr/>
              <a:t>‹#›</a:t>
            </a:fld>
            <a:endParaRPr lang="zh-CN"/>
          </a:p>
        </p:txBody>
      </p:sp>
    </p:spTree>
    <p:extLst>
      <p:ext uri="{BB962C8B-B14F-4D97-AF65-F5344CB8AC3E}">
        <p14:creationId xmlns:p14="http://schemas.microsoft.com/office/powerpoint/2010/main" val="25658487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引言与题注">
    <p:spTree>
      <p:nvGrpSpPr>
        <p:cNvPr id="1" name=""/>
        <p:cNvGrpSpPr/>
        <p:nvPr/>
      </p:nvGrpSpPr>
      <p:grpSpPr>
        <a:xfrm>
          <a:off x="0" y="0"/>
          <a:ext cx="0" cy="0"/>
          <a:chOff x="0" y="0"/>
          <a:chExt cx="0" cy="0"/>
        </a:xfrm>
      </p:grpSpPr>
      <p:sp>
        <p:nvSpPr>
          <p:cNvPr id="2" name="标题 1"/>
          <p:cNvSpPr>
            <a:spLocks noGrp="1"/>
          </p:cNvSpPr>
          <p:nvPr>
            <p:ph type="title"/>
          </p:nvPr>
        </p:nvSpPr>
        <p:spPr>
          <a:xfrm>
            <a:off x="931577" y="609600"/>
            <a:ext cx="8096242" cy="3022600"/>
          </a:xfrm>
        </p:spPr>
        <p:txBody>
          <a:bodyPr anchor="ctr">
            <a:normAutofit/>
          </a:bodyPr>
          <a:lstStyle>
            <a:lvl1pPr algn="l" latinLnBrk="0">
              <a:defRPr lang="zh-CN" sz="4400" b="1" cap="none">
                <a:solidFill>
                  <a:schemeClr val="accent1"/>
                </a:solidFill>
                <a:latin typeface="微软雅黑" pitchFamily="34" charset="-122"/>
                <a:ea typeface="微软雅黑" pitchFamily="34" charset="-122"/>
              </a:defRPr>
            </a:lvl1pPr>
          </a:lstStyle>
          <a:p>
            <a:r>
              <a:rPr lang="zh-CN" altLang="en-US" dirty="0"/>
              <a:t>单击此处编辑母版标题样式</a:t>
            </a:r>
            <a:endParaRPr lang="zh-CN" dirty="0"/>
          </a:p>
        </p:txBody>
      </p:sp>
      <p:sp>
        <p:nvSpPr>
          <p:cNvPr id="3" name="文本占位符 2"/>
          <p:cNvSpPr>
            <a:spLocks noGrp="1"/>
          </p:cNvSpPr>
          <p:nvPr>
            <p:ph type="body" idx="1"/>
          </p:nvPr>
        </p:nvSpPr>
        <p:spPr>
          <a:xfrm>
            <a:off x="677512" y="4470400"/>
            <a:ext cx="8598907" cy="1570962"/>
          </a:xfrm>
        </p:spPr>
        <p:txBody>
          <a:bodyPr anchor="ctr">
            <a:normAutofit/>
          </a:bodyPr>
          <a:lstStyle>
            <a:lvl1pPr marL="0" indent="0" algn="l" latinLnBrk="0">
              <a:buNone/>
              <a:defRPr lang="zh-CN" sz="1800">
                <a:solidFill>
                  <a:schemeClr val="tx1">
                    <a:lumMod val="75000"/>
                    <a:lumOff val="25000"/>
                  </a:schemeClr>
                </a:solidFill>
                <a:latin typeface="Microsoft YaHei UI" panose="020B0503020204020204" pitchFamily="34" charset="-122"/>
                <a:ea typeface="Microsoft YaHei UI" panose="020B0503020204020204" pitchFamily="34" charset="-122"/>
              </a:defRPr>
            </a:lvl1pPr>
            <a:lvl2pPr marL="457200" indent="0" latinLnBrk="0">
              <a:buNone/>
              <a:defRPr lang="zh-CN" sz="1800">
                <a:solidFill>
                  <a:schemeClr val="tx1">
                    <a:tint val="75000"/>
                  </a:schemeClr>
                </a:solidFill>
              </a:defRPr>
            </a:lvl2pPr>
            <a:lvl3pPr marL="914400" indent="0" latinLnBrk="0">
              <a:buNone/>
              <a:defRPr lang="zh-CN" sz="1600">
                <a:solidFill>
                  <a:schemeClr val="tx1">
                    <a:tint val="75000"/>
                  </a:schemeClr>
                </a:solidFill>
              </a:defRPr>
            </a:lvl3pPr>
            <a:lvl4pPr marL="1371600" indent="0" latinLnBrk="0">
              <a:buNone/>
              <a:defRPr lang="zh-CN" sz="1400">
                <a:solidFill>
                  <a:schemeClr val="tx1">
                    <a:tint val="75000"/>
                  </a:schemeClr>
                </a:solidFill>
              </a:defRPr>
            </a:lvl4pPr>
            <a:lvl5pPr marL="1828800" indent="0" latinLnBrk="0">
              <a:buNone/>
              <a:defRPr lang="zh-CN" sz="1400">
                <a:solidFill>
                  <a:schemeClr val="tx1">
                    <a:tint val="75000"/>
                  </a:schemeClr>
                </a:solidFill>
              </a:defRPr>
            </a:lvl5pPr>
            <a:lvl6pPr marL="2286000" indent="0" latinLnBrk="0">
              <a:buNone/>
              <a:defRPr lang="zh-CN" sz="1400">
                <a:solidFill>
                  <a:schemeClr val="tx1">
                    <a:tint val="75000"/>
                  </a:schemeClr>
                </a:solidFill>
              </a:defRPr>
            </a:lvl6pPr>
            <a:lvl7pPr marL="2743200" indent="0" latinLnBrk="0">
              <a:buNone/>
              <a:defRPr lang="zh-CN" sz="1400">
                <a:solidFill>
                  <a:schemeClr val="tx1">
                    <a:tint val="75000"/>
                  </a:schemeClr>
                </a:solidFill>
              </a:defRPr>
            </a:lvl7pPr>
            <a:lvl8pPr marL="3200400" indent="0" latinLnBrk="0">
              <a:buNone/>
              <a:defRPr lang="zh-CN" sz="1400">
                <a:solidFill>
                  <a:schemeClr val="tx1">
                    <a:tint val="75000"/>
                  </a:schemeClr>
                </a:solidFill>
              </a:defRPr>
            </a:lvl8pPr>
            <a:lvl9pPr marL="3657600" indent="0" latinLnBrk="0">
              <a:buNone/>
              <a:defRPr lang="zh-CN"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lvl1pPr>
              <a:defRPr>
                <a:latin typeface="Microsoft YaHei UI" panose="020B0503020204020204" pitchFamily="34" charset="-122"/>
                <a:ea typeface="Microsoft YaHei UI" panose="020B0503020204020204" pitchFamily="34" charset="-122"/>
              </a:defRPr>
            </a:lvl1pPr>
          </a:lstStyle>
          <a:p>
            <a:fld id="{FF11F0EC-4F60-4544-9956-271209A740FE}" type="datetimeFigureOut">
              <a:rPr lang="en-US" altLang="zh-CN" smtClean="0"/>
              <a:pPr/>
              <a:t>7/12/2024</a:t>
            </a:fld>
            <a:endParaRPr lang="zh-CN" altLang="en-US"/>
          </a:p>
        </p:txBody>
      </p:sp>
      <p:sp>
        <p:nvSpPr>
          <p:cNvPr id="5" name="页脚占位符 4"/>
          <p:cNvSpPr>
            <a:spLocks noGrp="1"/>
          </p:cNvSpPr>
          <p:nvPr>
            <p:ph type="ftr" sz="quarter" idx="11"/>
          </p:nvPr>
        </p:nvSpPr>
        <p:spPr/>
        <p:txBody>
          <a:bodyPr/>
          <a:lstStyle>
            <a:lvl1pPr>
              <a:defRPr>
                <a:latin typeface="Microsoft YaHei UI" panose="020B0503020204020204" pitchFamily="34" charset="-122"/>
                <a:ea typeface="Microsoft YaHei UI" panose="020B0503020204020204" pitchFamily="34" charset="-122"/>
              </a:defRPr>
            </a:lvl1pPr>
          </a:lstStyle>
          <a:p>
            <a:endParaRPr lang="zh-CN" altLang="en-US"/>
          </a:p>
        </p:txBody>
      </p:sp>
      <p:sp>
        <p:nvSpPr>
          <p:cNvPr id="6" name="幻灯片编号占位符 5"/>
          <p:cNvSpPr>
            <a:spLocks noGrp="1"/>
          </p:cNvSpPr>
          <p:nvPr>
            <p:ph type="sldNum" sz="quarter" idx="12"/>
          </p:nvPr>
        </p:nvSpPr>
        <p:spPr/>
        <p:txBody>
          <a:bodyPr/>
          <a:lstStyle>
            <a:lvl1pPr>
              <a:defRPr>
                <a:latin typeface="Microsoft YaHei UI" panose="020B0503020204020204" pitchFamily="34" charset="-122"/>
                <a:ea typeface="Microsoft YaHei UI" panose="020B0503020204020204" pitchFamily="34" charset="-122"/>
              </a:defRPr>
            </a:lvl1pPr>
          </a:lstStyle>
          <a:p>
            <a:fld id="{DEC7A5AD-5AEC-42D0-A3BE-F46B40576360}" type="slidenum">
              <a:rPr lang="en-US" altLang="zh-CN" smtClean="0"/>
              <a:pPr/>
              <a:t>‹#›</a:t>
            </a:fld>
            <a:endParaRPr lang="en-US" altLang="zh-CN"/>
          </a:p>
        </p:txBody>
      </p:sp>
      <p:sp>
        <p:nvSpPr>
          <p:cNvPr id="23" name="文本占位符 9"/>
          <p:cNvSpPr>
            <a:spLocks noGrp="1"/>
          </p:cNvSpPr>
          <p:nvPr>
            <p:ph type="body" sz="quarter" idx="13"/>
          </p:nvPr>
        </p:nvSpPr>
        <p:spPr>
          <a:xfrm>
            <a:off x="1366495" y="3632200"/>
            <a:ext cx="7226406" cy="381000"/>
          </a:xfrm>
        </p:spPr>
        <p:txBody>
          <a:bodyPr anchor="ctr">
            <a:noAutofit/>
          </a:bodyPr>
          <a:lstStyle>
            <a:lvl1pPr marL="0" indent="0" latinLnBrk="0">
              <a:buFontTx/>
              <a:buNone/>
              <a:defRPr lang="zh-CN" sz="1600">
                <a:solidFill>
                  <a:schemeClr val="tx1">
                    <a:lumMod val="50000"/>
                    <a:lumOff val="50000"/>
                  </a:schemeClr>
                </a:solidFill>
                <a:latin typeface="Microsoft YaHei UI" panose="020B0503020204020204" pitchFamily="34" charset="-122"/>
                <a:ea typeface="Microsoft YaHei UI" panose="020B0503020204020204" pitchFamily="34" charset="-122"/>
              </a:defRPr>
            </a:lvl1pPr>
            <a:lvl2pPr marL="457200" indent="0" latinLnBrk="0">
              <a:buFontTx/>
              <a:buNone/>
              <a:defRPr lang="zh-CN"/>
            </a:lvl2pPr>
            <a:lvl3pPr marL="914400" indent="0" latinLnBrk="0">
              <a:buFontTx/>
              <a:buNone/>
              <a:defRPr lang="zh-CN"/>
            </a:lvl3pPr>
            <a:lvl4pPr marL="1371600" indent="0" latinLnBrk="0">
              <a:buFontTx/>
              <a:buNone/>
              <a:defRPr lang="zh-CN"/>
            </a:lvl4pPr>
            <a:lvl5pPr marL="1828800" indent="0" latinLnBrk="0">
              <a:buFontTx/>
              <a:buNone/>
              <a:defRPr lang="zh-CN"/>
            </a:lvl5pPr>
          </a:lstStyle>
          <a:p>
            <a:pPr lvl="0"/>
            <a:r>
              <a:rPr lang="zh-CN" altLang="en-US"/>
              <a:t>单击此处编辑母版文本样式</a:t>
            </a:r>
          </a:p>
        </p:txBody>
      </p:sp>
      <p:sp>
        <p:nvSpPr>
          <p:cNvPr id="20" name="文本框 19"/>
          <p:cNvSpPr txBox="1"/>
          <p:nvPr/>
        </p:nvSpPr>
        <p:spPr>
          <a:xfrm>
            <a:off x="542011" y="1670304"/>
            <a:ext cx="609759" cy="584776"/>
          </a:xfrm>
          <a:prstGeom prst="rect">
            <a:avLst/>
          </a:prstGeom>
        </p:spPr>
        <p:txBody>
          <a:bodyPr vert="horz" lIns="91440" tIns="45720" rIns="91440" bIns="45720" rtlCol="0" anchor="ctr">
            <a:noAutofit/>
          </a:bodyPr>
          <a:lstStyle>
            <a:lvl1pPr latinLnBrk="0">
              <a:spcBef>
                <a:spcPct val="0"/>
              </a:spcBef>
              <a:buNone/>
              <a:defRPr lang="zh-CN"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latinLnBrk="0">
              <a:defRPr lang="zh-CN">
                <a:solidFill>
                  <a:schemeClr val="tx2"/>
                </a:solidFill>
              </a:defRPr>
            </a:lvl2pPr>
            <a:lvl3pPr latinLnBrk="0">
              <a:defRPr lang="zh-CN">
                <a:solidFill>
                  <a:schemeClr val="tx2"/>
                </a:solidFill>
              </a:defRPr>
            </a:lvl3pPr>
            <a:lvl4pPr latinLnBrk="0">
              <a:defRPr lang="zh-CN">
                <a:solidFill>
                  <a:schemeClr val="tx2"/>
                </a:solidFill>
              </a:defRPr>
            </a:lvl4pPr>
            <a:lvl5pPr latinLnBrk="0">
              <a:defRPr lang="zh-CN">
                <a:solidFill>
                  <a:schemeClr val="tx2"/>
                </a:solidFill>
              </a:defRPr>
            </a:lvl5pPr>
            <a:lvl6pPr latinLnBrk="0">
              <a:defRPr lang="zh-CN">
                <a:solidFill>
                  <a:schemeClr val="tx2"/>
                </a:solidFill>
              </a:defRPr>
            </a:lvl6pPr>
            <a:lvl7pPr latinLnBrk="0">
              <a:defRPr lang="zh-CN">
                <a:solidFill>
                  <a:schemeClr val="tx2"/>
                </a:solidFill>
              </a:defRPr>
            </a:lvl7pPr>
            <a:lvl8pPr latinLnBrk="0">
              <a:defRPr lang="zh-CN">
                <a:solidFill>
                  <a:schemeClr val="tx2"/>
                </a:solidFill>
              </a:defRPr>
            </a:lvl8pPr>
            <a:lvl9pPr latinLnBrk="0">
              <a:defRPr lang="zh-CN">
                <a:solidFill>
                  <a:schemeClr val="tx2"/>
                </a:solidFill>
              </a:defRPr>
            </a:lvl9pPr>
          </a:lstStyle>
          <a:p>
            <a:pPr lvl="0"/>
            <a:r>
              <a:rPr lang="zh-CN" sz="8000" baseline="0" dirty="0">
                <a:ln w="3175" cmpd="sng">
                  <a:noFill/>
                </a:ln>
                <a:solidFill>
                  <a:schemeClr val="accent1">
                    <a:lumMod val="60000"/>
                    <a:lumOff val="40000"/>
                  </a:schemeClr>
                </a:solidFill>
                <a:effectLst/>
                <a:latin typeface="Microsoft YaHei UI" panose="020B0503020204020204" pitchFamily="34" charset="-122"/>
                <a:ea typeface="Microsoft YaHei UI" panose="020B0503020204020204" pitchFamily="34" charset="-122"/>
              </a:rPr>
              <a:t>“</a:t>
            </a:r>
          </a:p>
        </p:txBody>
      </p:sp>
      <p:sp>
        <p:nvSpPr>
          <p:cNvPr id="22" name="文本框 21"/>
          <p:cNvSpPr txBox="1"/>
          <p:nvPr/>
        </p:nvSpPr>
        <p:spPr>
          <a:xfrm>
            <a:off x="7988201" y="2514638"/>
            <a:ext cx="609759" cy="584776"/>
          </a:xfrm>
          <a:prstGeom prst="rect">
            <a:avLst/>
          </a:prstGeom>
        </p:spPr>
        <p:txBody>
          <a:bodyPr vert="horz" lIns="91440" tIns="45720" rIns="91440" bIns="45720" rtlCol="0" anchor="ctr">
            <a:noAutofit/>
          </a:bodyPr>
          <a:lstStyle>
            <a:defPPr>
              <a:defRPr lang="zh-CN"/>
            </a:defPPr>
            <a:lvl1pPr lvl="0" latinLnBrk="0">
              <a:spcBef>
                <a:spcPct val="0"/>
              </a:spcBef>
              <a:buNone/>
              <a:defRPr lang="zh-CN" sz="8000" b="0" cap="all" baseline="0">
                <a:ln w="3175" cmpd="sng">
                  <a:noFill/>
                </a:ln>
                <a:effectLst/>
                <a:latin typeface="Arial"/>
                <a:ea typeface="+mj-ea"/>
                <a:cs typeface="Trebuchet MS"/>
              </a:defRPr>
            </a:lvl1pPr>
            <a:lvl2pPr latinLnBrk="0">
              <a:defRPr lang="zh-CN">
                <a:solidFill>
                  <a:schemeClr val="tx2"/>
                </a:solidFill>
              </a:defRPr>
            </a:lvl2pPr>
            <a:lvl3pPr latinLnBrk="0">
              <a:defRPr lang="zh-CN">
                <a:solidFill>
                  <a:schemeClr val="tx2"/>
                </a:solidFill>
              </a:defRPr>
            </a:lvl3pPr>
            <a:lvl4pPr latinLnBrk="0">
              <a:defRPr lang="zh-CN">
                <a:solidFill>
                  <a:schemeClr val="tx2"/>
                </a:solidFill>
              </a:defRPr>
            </a:lvl4pPr>
            <a:lvl5pPr latinLnBrk="0">
              <a:defRPr lang="zh-CN">
                <a:solidFill>
                  <a:schemeClr val="tx2"/>
                </a:solidFill>
              </a:defRPr>
            </a:lvl5pPr>
            <a:lvl6pPr latinLnBrk="0">
              <a:defRPr lang="zh-CN">
                <a:solidFill>
                  <a:schemeClr val="tx2"/>
                </a:solidFill>
              </a:defRPr>
            </a:lvl6pPr>
            <a:lvl7pPr latinLnBrk="0">
              <a:defRPr lang="zh-CN">
                <a:solidFill>
                  <a:schemeClr val="tx2"/>
                </a:solidFill>
              </a:defRPr>
            </a:lvl7pPr>
            <a:lvl8pPr latinLnBrk="0">
              <a:defRPr lang="zh-CN">
                <a:solidFill>
                  <a:schemeClr val="tx2"/>
                </a:solidFill>
              </a:defRPr>
            </a:lvl8pPr>
            <a:lvl9pPr latinLnBrk="0">
              <a:defRPr lang="zh-CN">
                <a:solidFill>
                  <a:schemeClr val="tx2"/>
                </a:solidFill>
              </a:defRPr>
            </a:lvl9pPr>
          </a:lstStyle>
          <a:p>
            <a:pPr lvl="0"/>
            <a:r>
              <a:rPr lang="zh-CN" sz="8000" dirty="0">
                <a:solidFill>
                  <a:schemeClr val="accent1">
                    <a:lumMod val="60000"/>
                    <a:lumOff val="40000"/>
                  </a:schemeClr>
                </a:solidFill>
                <a:latin typeface="Microsoft YaHei UI" panose="020B0503020204020204" pitchFamily="34" charset="-122"/>
                <a:ea typeface="Microsoft YaHei UI" panose="020B0503020204020204" pitchFamily="34" charset="-122"/>
              </a:rPr>
              <a:t>”</a:t>
            </a:r>
          </a:p>
        </p:txBody>
      </p:sp>
    </p:spTree>
    <p:extLst>
      <p:ext uri="{BB962C8B-B14F-4D97-AF65-F5344CB8AC3E}">
        <p14:creationId xmlns:p14="http://schemas.microsoft.com/office/powerpoint/2010/main" val="35998170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名片">
    <p:spTree>
      <p:nvGrpSpPr>
        <p:cNvPr id="1" name=""/>
        <p:cNvGrpSpPr/>
        <p:nvPr/>
      </p:nvGrpSpPr>
      <p:grpSpPr>
        <a:xfrm>
          <a:off x="0" y="0"/>
          <a:ext cx="0" cy="0"/>
          <a:chOff x="0" y="0"/>
          <a:chExt cx="0" cy="0"/>
        </a:xfrm>
      </p:grpSpPr>
      <p:sp>
        <p:nvSpPr>
          <p:cNvPr id="2" name="标题 1"/>
          <p:cNvSpPr>
            <a:spLocks noGrp="1"/>
          </p:cNvSpPr>
          <p:nvPr>
            <p:ph type="title"/>
          </p:nvPr>
        </p:nvSpPr>
        <p:spPr>
          <a:xfrm>
            <a:off x="677512" y="1931988"/>
            <a:ext cx="8598907" cy="2595460"/>
          </a:xfrm>
        </p:spPr>
        <p:txBody>
          <a:bodyPr anchor="b">
            <a:normAutofit/>
          </a:bodyPr>
          <a:lstStyle>
            <a:lvl1pPr algn="l" latinLnBrk="0">
              <a:defRPr lang="zh-CN" sz="4400" b="1" cap="none"/>
            </a:lvl1pPr>
          </a:lstStyle>
          <a:p>
            <a:r>
              <a:rPr lang="zh-CN" altLang="en-US" dirty="0"/>
              <a:t>单击此处编辑母版标题样式</a:t>
            </a:r>
            <a:endParaRPr lang="zh-CN" dirty="0"/>
          </a:p>
        </p:txBody>
      </p:sp>
      <p:sp>
        <p:nvSpPr>
          <p:cNvPr id="3" name="文本占位符 2"/>
          <p:cNvSpPr>
            <a:spLocks noGrp="1"/>
          </p:cNvSpPr>
          <p:nvPr>
            <p:ph type="body" idx="1"/>
          </p:nvPr>
        </p:nvSpPr>
        <p:spPr>
          <a:xfrm>
            <a:off x="677512" y="4527448"/>
            <a:ext cx="8598907" cy="1513914"/>
          </a:xfrm>
        </p:spPr>
        <p:txBody>
          <a:bodyPr anchor="t">
            <a:normAutofit/>
          </a:bodyPr>
          <a:lstStyle>
            <a:lvl1pPr marL="0" indent="0" algn="l" latinLnBrk="0">
              <a:buNone/>
              <a:defRPr lang="zh-CN" sz="1800">
                <a:solidFill>
                  <a:schemeClr val="tx1">
                    <a:lumMod val="75000"/>
                    <a:lumOff val="25000"/>
                  </a:schemeClr>
                </a:solidFill>
              </a:defRPr>
            </a:lvl1pPr>
            <a:lvl2pPr marL="457200" indent="0" latinLnBrk="0">
              <a:buNone/>
              <a:defRPr lang="zh-CN" sz="1800">
                <a:solidFill>
                  <a:schemeClr val="tx1">
                    <a:tint val="75000"/>
                  </a:schemeClr>
                </a:solidFill>
              </a:defRPr>
            </a:lvl2pPr>
            <a:lvl3pPr marL="914400" indent="0" latinLnBrk="0">
              <a:buNone/>
              <a:defRPr lang="zh-CN" sz="1600">
                <a:solidFill>
                  <a:schemeClr val="tx1">
                    <a:tint val="75000"/>
                  </a:schemeClr>
                </a:solidFill>
              </a:defRPr>
            </a:lvl3pPr>
            <a:lvl4pPr marL="1371600" indent="0" latinLnBrk="0">
              <a:buNone/>
              <a:defRPr lang="zh-CN" sz="1400">
                <a:solidFill>
                  <a:schemeClr val="tx1">
                    <a:tint val="75000"/>
                  </a:schemeClr>
                </a:solidFill>
              </a:defRPr>
            </a:lvl4pPr>
            <a:lvl5pPr marL="1828800" indent="0" latinLnBrk="0">
              <a:buNone/>
              <a:defRPr lang="zh-CN" sz="1400">
                <a:solidFill>
                  <a:schemeClr val="tx1">
                    <a:tint val="75000"/>
                  </a:schemeClr>
                </a:solidFill>
              </a:defRPr>
            </a:lvl5pPr>
            <a:lvl6pPr marL="2286000" indent="0" latinLnBrk="0">
              <a:buNone/>
              <a:defRPr lang="zh-CN" sz="1400">
                <a:solidFill>
                  <a:schemeClr val="tx1">
                    <a:tint val="75000"/>
                  </a:schemeClr>
                </a:solidFill>
              </a:defRPr>
            </a:lvl6pPr>
            <a:lvl7pPr marL="2743200" indent="0" latinLnBrk="0">
              <a:buNone/>
              <a:defRPr lang="zh-CN" sz="1400">
                <a:solidFill>
                  <a:schemeClr val="tx1">
                    <a:tint val="75000"/>
                  </a:schemeClr>
                </a:solidFill>
              </a:defRPr>
            </a:lvl7pPr>
            <a:lvl8pPr marL="3200400" indent="0" latinLnBrk="0">
              <a:buNone/>
              <a:defRPr lang="zh-CN" sz="1400">
                <a:solidFill>
                  <a:schemeClr val="tx1">
                    <a:tint val="75000"/>
                  </a:schemeClr>
                </a:solidFill>
              </a:defRPr>
            </a:lvl8pPr>
            <a:lvl9pPr marL="3657600" indent="0" latinLnBrk="0">
              <a:buNone/>
              <a:defRPr lang="zh-CN"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FF11F0EC-4F60-4544-9956-271209A740FE}" type="datetimeFigureOut">
              <a:rPr lang="zh-CN" altLang="en-US"/>
              <a:pPr/>
              <a:t>2024/7/12 Friday</a:t>
            </a:fld>
            <a:endParaRPr lang="zh-CN"/>
          </a:p>
        </p:txBody>
      </p:sp>
      <p:sp>
        <p:nvSpPr>
          <p:cNvPr id="5" name="页脚占位符 4"/>
          <p:cNvSpPr>
            <a:spLocks noGrp="1"/>
          </p:cNvSpPr>
          <p:nvPr>
            <p:ph type="ftr" sz="quarter" idx="11"/>
          </p:nvPr>
        </p:nvSpPr>
        <p:spPr/>
        <p:txBody>
          <a:bodyPr/>
          <a:lstStyle/>
          <a:p>
            <a:endParaRPr lang="zh-CN"/>
          </a:p>
        </p:txBody>
      </p:sp>
      <p:sp>
        <p:nvSpPr>
          <p:cNvPr id="6" name="幻灯片编号占位符 5"/>
          <p:cNvSpPr>
            <a:spLocks noGrp="1"/>
          </p:cNvSpPr>
          <p:nvPr>
            <p:ph type="sldNum" sz="quarter" idx="12"/>
          </p:nvPr>
        </p:nvSpPr>
        <p:spPr/>
        <p:txBody>
          <a:bodyPr/>
          <a:lstStyle/>
          <a:p>
            <a:fld id="{DEC7A5AD-5AEC-42D0-A3BE-F46B40576360}" type="slidenum">
              <a:rPr/>
              <a:pPr/>
              <a:t>‹#›</a:t>
            </a:fld>
            <a:endParaRPr lang="zh-CN"/>
          </a:p>
        </p:txBody>
      </p:sp>
    </p:spTree>
    <p:extLst>
      <p:ext uri="{BB962C8B-B14F-4D97-AF65-F5344CB8AC3E}">
        <p14:creationId xmlns:p14="http://schemas.microsoft.com/office/powerpoint/2010/main" val="23967032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引言名片">
    <p:spTree>
      <p:nvGrpSpPr>
        <p:cNvPr id="1" name=""/>
        <p:cNvGrpSpPr/>
        <p:nvPr/>
      </p:nvGrpSpPr>
      <p:grpSpPr>
        <a:xfrm>
          <a:off x="0" y="0"/>
          <a:ext cx="0" cy="0"/>
          <a:chOff x="0" y="0"/>
          <a:chExt cx="0" cy="0"/>
        </a:xfrm>
      </p:grpSpPr>
      <p:sp>
        <p:nvSpPr>
          <p:cNvPr id="2" name="标题 1"/>
          <p:cNvSpPr>
            <a:spLocks noGrp="1"/>
          </p:cNvSpPr>
          <p:nvPr>
            <p:ph type="title"/>
          </p:nvPr>
        </p:nvSpPr>
        <p:spPr>
          <a:xfrm>
            <a:off x="931577" y="609600"/>
            <a:ext cx="8096242" cy="3022600"/>
          </a:xfrm>
        </p:spPr>
        <p:txBody>
          <a:bodyPr anchor="ctr">
            <a:normAutofit/>
          </a:bodyPr>
          <a:lstStyle>
            <a:lvl1pPr algn="l" latinLnBrk="0">
              <a:defRPr lang="zh-CN" sz="4400" b="0" cap="none">
                <a:latin typeface="Microsoft YaHei UI" panose="020B0503020204020204" pitchFamily="34" charset="-122"/>
                <a:ea typeface="Microsoft YaHei UI" panose="020B0503020204020204" pitchFamily="34" charset="-122"/>
              </a:defRPr>
            </a:lvl1pPr>
          </a:lstStyle>
          <a:p>
            <a:r>
              <a:rPr lang="zh-CN" altLang="en-US"/>
              <a:t>单击此处编辑母版标题样式</a:t>
            </a:r>
            <a:endParaRPr lang="zh-CN"/>
          </a:p>
        </p:txBody>
      </p:sp>
      <p:sp>
        <p:nvSpPr>
          <p:cNvPr id="3" name="文本占位符 2"/>
          <p:cNvSpPr>
            <a:spLocks noGrp="1"/>
          </p:cNvSpPr>
          <p:nvPr>
            <p:ph type="body" idx="1"/>
          </p:nvPr>
        </p:nvSpPr>
        <p:spPr>
          <a:xfrm>
            <a:off x="677512" y="4527448"/>
            <a:ext cx="8598907" cy="1513914"/>
          </a:xfrm>
        </p:spPr>
        <p:txBody>
          <a:bodyPr anchor="t">
            <a:normAutofit/>
          </a:bodyPr>
          <a:lstStyle>
            <a:lvl1pPr marL="0" indent="0" algn="l" latinLnBrk="0">
              <a:buNone/>
              <a:defRPr lang="zh-CN" sz="1800">
                <a:solidFill>
                  <a:schemeClr val="tx1">
                    <a:lumMod val="50000"/>
                    <a:lumOff val="50000"/>
                  </a:schemeClr>
                </a:solidFill>
                <a:latin typeface="Microsoft YaHei UI" panose="020B0503020204020204" pitchFamily="34" charset="-122"/>
                <a:ea typeface="Microsoft YaHei UI" panose="020B0503020204020204" pitchFamily="34" charset="-122"/>
              </a:defRPr>
            </a:lvl1pPr>
            <a:lvl2pPr marL="457200" indent="0" latinLnBrk="0">
              <a:buNone/>
              <a:defRPr lang="zh-CN" sz="1800">
                <a:solidFill>
                  <a:schemeClr val="tx1">
                    <a:tint val="75000"/>
                  </a:schemeClr>
                </a:solidFill>
              </a:defRPr>
            </a:lvl2pPr>
            <a:lvl3pPr marL="914400" indent="0" latinLnBrk="0">
              <a:buNone/>
              <a:defRPr lang="zh-CN" sz="1600">
                <a:solidFill>
                  <a:schemeClr val="tx1">
                    <a:tint val="75000"/>
                  </a:schemeClr>
                </a:solidFill>
              </a:defRPr>
            </a:lvl3pPr>
            <a:lvl4pPr marL="1371600" indent="0" latinLnBrk="0">
              <a:buNone/>
              <a:defRPr lang="zh-CN" sz="1400">
                <a:solidFill>
                  <a:schemeClr val="tx1">
                    <a:tint val="75000"/>
                  </a:schemeClr>
                </a:solidFill>
              </a:defRPr>
            </a:lvl4pPr>
            <a:lvl5pPr marL="1828800" indent="0" latinLnBrk="0">
              <a:buNone/>
              <a:defRPr lang="zh-CN" sz="1400">
                <a:solidFill>
                  <a:schemeClr val="tx1">
                    <a:tint val="75000"/>
                  </a:schemeClr>
                </a:solidFill>
              </a:defRPr>
            </a:lvl5pPr>
            <a:lvl6pPr marL="2286000" indent="0" latinLnBrk="0">
              <a:buNone/>
              <a:defRPr lang="zh-CN" sz="1400">
                <a:solidFill>
                  <a:schemeClr val="tx1">
                    <a:tint val="75000"/>
                  </a:schemeClr>
                </a:solidFill>
              </a:defRPr>
            </a:lvl6pPr>
            <a:lvl7pPr marL="2743200" indent="0" latinLnBrk="0">
              <a:buNone/>
              <a:defRPr lang="zh-CN" sz="1400">
                <a:solidFill>
                  <a:schemeClr val="tx1">
                    <a:tint val="75000"/>
                  </a:schemeClr>
                </a:solidFill>
              </a:defRPr>
            </a:lvl7pPr>
            <a:lvl8pPr marL="3200400" indent="0" latinLnBrk="0">
              <a:buNone/>
              <a:defRPr lang="zh-CN" sz="1400">
                <a:solidFill>
                  <a:schemeClr val="tx1">
                    <a:tint val="75000"/>
                  </a:schemeClr>
                </a:solidFill>
              </a:defRPr>
            </a:lvl8pPr>
            <a:lvl9pPr marL="3657600" indent="0" latinLnBrk="0">
              <a:buNone/>
              <a:defRPr lang="zh-CN"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lvl1pPr>
              <a:defRPr>
                <a:latin typeface="Microsoft YaHei UI" panose="020B0503020204020204" pitchFamily="34" charset="-122"/>
                <a:ea typeface="Microsoft YaHei UI" panose="020B0503020204020204" pitchFamily="34" charset="-122"/>
              </a:defRPr>
            </a:lvl1pPr>
          </a:lstStyle>
          <a:p>
            <a:fld id="{FF11F0EC-4F60-4544-9956-271209A740FE}" type="datetimeFigureOut">
              <a:rPr lang="en-US" altLang="zh-CN" smtClean="0"/>
              <a:pPr/>
              <a:t>7/12/2024</a:t>
            </a:fld>
            <a:endParaRPr lang="zh-CN" altLang="en-US"/>
          </a:p>
        </p:txBody>
      </p:sp>
      <p:sp>
        <p:nvSpPr>
          <p:cNvPr id="5" name="页脚占位符 4"/>
          <p:cNvSpPr>
            <a:spLocks noGrp="1"/>
          </p:cNvSpPr>
          <p:nvPr>
            <p:ph type="ftr" sz="quarter" idx="11"/>
          </p:nvPr>
        </p:nvSpPr>
        <p:spPr/>
        <p:txBody>
          <a:bodyPr/>
          <a:lstStyle>
            <a:lvl1pPr>
              <a:defRPr>
                <a:latin typeface="Microsoft YaHei UI" panose="020B0503020204020204" pitchFamily="34" charset="-122"/>
                <a:ea typeface="Microsoft YaHei UI" panose="020B0503020204020204" pitchFamily="34" charset="-122"/>
              </a:defRPr>
            </a:lvl1pPr>
          </a:lstStyle>
          <a:p>
            <a:endParaRPr lang="zh-CN" altLang="en-US"/>
          </a:p>
        </p:txBody>
      </p:sp>
      <p:sp>
        <p:nvSpPr>
          <p:cNvPr id="6" name="幻灯片编号占位符 5"/>
          <p:cNvSpPr>
            <a:spLocks noGrp="1"/>
          </p:cNvSpPr>
          <p:nvPr>
            <p:ph type="sldNum" sz="quarter" idx="12"/>
          </p:nvPr>
        </p:nvSpPr>
        <p:spPr/>
        <p:txBody>
          <a:bodyPr/>
          <a:lstStyle>
            <a:lvl1pPr>
              <a:defRPr>
                <a:latin typeface="Microsoft YaHei UI" panose="020B0503020204020204" pitchFamily="34" charset="-122"/>
                <a:ea typeface="Microsoft YaHei UI" panose="020B0503020204020204" pitchFamily="34" charset="-122"/>
              </a:defRPr>
            </a:lvl1pPr>
          </a:lstStyle>
          <a:p>
            <a:fld id="{DEC7A5AD-5AEC-42D0-A3BE-F46B40576360}" type="slidenum">
              <a:rPr lang="en-US" altLang="zh-CN" smtClean="0"/>
              <a:pPr/>
              <a:t>‹#›</a:t>
            </a:fld>
            <a:endParaRPr lang="en-US" altLang="zh-CN"/>
          </a:p>
        </p:txBody>
      </p:sp>
      <p:sp>
        <p:nvSpPr>
          <p:cNvPr id="23" name="文本占位符 9"/>
          <p:cNvSpPr>
            <a:spLocks noGrp="1"/>
          </p:cNvSpPr>
          <p:nvPr>
            <p:ph type="body" sz="quarter" idx="13"/>
          </p:nvPr>
        </p:nvSpPr>
        <p:spPr>
          <a:xfrm>
            <a:off x="677509" y="4013200"/>
            <a:ext cx="8598908" cy="514248"/>
          </a:xfrm>
        </p:spPr>
        <p:txBody>
          <a:bodyPr anchor="b">
            <a:noAutofit/>
          </a:bodyPr>
          <a:lstStyle>
            <a:lvl1pPr marL="0" indent="0" latinLnBrk="0">
              <a:buFontTx/>
              <a:buNone/>
              <a:defRPr lang="zh-CN" sz="2400">
                <a:solidFill>
                  <a:schemeClr val="tx1">
                    <a:lumMod val="75000"/>
                    <a:lumOff val="25000"/>
                  </a:schemeClr>
                </a:solidFill>
                <a:latin typeface="Microsoft YaHei UI" panose="020B0503020204020204" pitchFamily="34" charset="-122"/>
                <a:ea typeface="Microsoft YaHei UI" panose="020B0503020204020204" pitchFamily="34" charset="-122"/>
              </a:defRPr>
            </a:lvl1pPr>
            <a:lvl2pPr marL="457200" indent="0" latinLnBrk="0">
              <a:buFontTx/>
              <a:buNone/>
              <a:defRPr lang="zh-CN"/>
            </a:lvl2pPr>
            <a:lvl3pPr marL="914400" indent="0" latinLnBrk="0">
              <a:buFontTx/>
              <a:buNone/>
              <a:defRPr lang="zh-CN"/>
            </a:lvl3pPr>
            <a:lvl4pPr marL="1371600" indent="0" latinLnBrk="0">
              <a:buFontTx/>
              <a:buNone/>
              <a:defRPr lang="zh-CN"/>
            </a:lvl4pPr>
            <a:lvl5pPr marL="1828800" indent="0" latinLnBrk="0">
              <a:buFontTx/>
              <a:buNone/>
              <a:defRPr lang="zh-CN"/>
            </a:lvl5pPr>
          </a:lstStyle>
          <a:p>
            <a:pPr lvl="0"/>
            <a:r>
              <a:rPr lang="zh-CN" altLang="en-US"/>
              <a:t>单击此处编辑母版文本样式</a:t>
            </a:r>
          </a:p>
        </p:txBody>
      </p:sp>
      <p:sp>
        <p:nvSpPr>
          <p:cNvPr id="24" name="文本框 23"/>
          <p:cNvSpPr txBox="1"/>
          <p:nvPr/>
        </p:nvSpPr>
        <p:spPr>
          <a:xfrm>
            <a:off x="542011" y="1652164"/>
            <a:ext cx="609759" cy="584776"/>
          </a:xfrm>
          <a:prstGeom prst="rect">
            <a:avLst/>
          </a:prstGeom>
        </p:spPr>
        <p:txBody>
          <a:bodyPr vert="horz" lIns="91440" tIns="45720" rIns="91440" bIns="45720" rtlCol="0" anchor="ctr">
            <a:noAutofit/>
          </a:bodyPr>
          <a:lstStyle>
            <a:lvl1pPr latinLnBrk="0">
              <a:spcBef>
                <a:spcPct val="0"/>
              </a:spcBef>
              <a:buNone/>
              <a:defRPr lang="zh-CN"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latinLnBrk="0">
              <a:defRPr lang="zh-CN">
                <a:solidFill>
                  <a:schemeClr val="tx2"/>
                </a:solidFill>
              </a:defRPr>
            </a:lvl2pPr>
            <a:lvl3pPr latinLnBrk="0">
              <a:defRPr lang="zh-CN">
                <a:solidFill>
                  <a:schemeClr val="tx2"/>
                </a:solidFill>
              </a:defRPr>
            </a:lvl3pPr>
            <a:lvl4pPr latinLnBrk="0">
              <a:defRPr lang="zh-CN">
                <a:solidFill>
                  <a:schemeClr val="tx2"/>
                </a:solidFill>
              </a:defRPr>
            </a:lvl4pPr>
            <a:lvl5pPr latinLnBrk="0">
              <a:defRPr lang="zh-CN">
                <a:solidFill>
                  <a:schemeClr val="tx2"/>
                </a:solidFill>
              </a:defRPr>
            </a:lvl5pPr>
            <a:lvl6pPr latinLnBrk="0">
              <a:defRPr lang="zh-CN">
                <a:solidFill>
                  <a:schemeClr val="tx2"/>
                </a:solidFill>
              </a:defRPr>
            </a:lvl6pPr>
            <a:lvl7pPr latinLnBrk="0">
              <a:defRPr lang="zh-CN">
                <a:solidFill>
                  <a:schemeClr val="tx2"/>
                </a:solidFill>
              </a:defRPr>
            </a:lvl7pPr>
            <a:lvl8pPr latinLnBrk="0">
              <a:defRPr lang="zh-CN">
                <a:solidFill>
                  <a:schemeClr val="tx2"/>
                </a:solidFill>
              </a:defRPr>
            </a:lvl8pPr>
            <a:lvl9pPr latinLnBrk="0">
              <a:defRPr lang="zh-CN">
                <a:solidFill>
                  <a:schemeClr val="tx2"/>
                </a:solidFill>
              </a:defRPr>
            </a:lvl9pPr>
          </a:lstStyle>
          <a:p>
            <a:pPr lvl="0"/>
            <a:r>
              <a:rPr lang="zh-CN" sz="8000" baseline="0" dirty="0">
                <a:ln w="3175" cmpd="sng">
                  <a:noFill/>
                </a:ln>
                <a:solidFill>
                  <a:schemeClr val="accent1">
                    <a:lumMod val="60000"/>
                    <a:lumOff val="40000"/>
                  </a:schemeClr>
                </a:solidFill>
                <a:effectLst/>
                <a:latin typeface="Microsoft YaHei UI" panose="020B0503020204020204" pitchFamily="34" charset="-122"/>
                <a:ea typeface="Microsoft YaHei UI" panose="020B0503020204020204" pitchFamily="34" charset="-122"/>
              </a:rPr>
              <a:t>“</a:t>
            </a:r>
          </a:p>
        </p:txBody>
      </p:sp>
      <p:sp>
        <p:nvSpPr>
          <p:cNvPr id="25" name="文本框 24"/>
          <p:cNvSpPr txBox="1"/>
          <p:nvPr/>
        </p:nvSpPr>
        <p:spPr>
          <a:xfrm>
            <a:off x="7997264" y="2478352"/>
            <a:ext cx="609759" cy="584776"/>
          </a:xfrm>
          <a:prstGeom prst="rect">
            <a:avLst/>
          </a:prstGeom>
        </p:spPr>
        <p:txBody>
          <a:bodyPr vert="horz" lIns="91440" tIns="45720" rIns="91440" bIns="45720" rtlCol="0" anchor="ctr">
            <a:noAutofit/>
          </a:bodyPr>
          <a:lstStyle>
            <a:defPPr>
              <a:defRPr lang="zh-CN"/>
            </a:defPPr>
            <a:lvl1pPr lvl="0" latinLnBrk="0">
              <a:spcBef>
                <a:spcPct val="0"/>
              </a:spcBef>
              <a:buNone/>
              <a:defRPr lang="zh-CN" sz="8000" b="0" cap="all" baseline="0">
                <a:ln w="3175" cmpd="sng">
                  <a:noFill/>
                </a:ln>
                <a:effectLst/>
                <a:latin typeface="Arial"/>
                <a:ea typeface="+mj-ea"/>
                <a:cs typeface="Trebuchet MS"/>
              </a:defRPr>
            </a:lvl1pPr>
            <a:lvl2pPr latinLnBrk="0">
              <a:defRPr lang="zh-CN">
                <a:solidFill>
                  <a:schemeClr val="tx2"/>
                </a:solidFill>
              </a:defRPr>
            </a:lvl2pPr>
            <a:lvl3pPr latinLnBrk="0">
              <a:defRPr lang="zh-CN">
                <a:solidFill>
                  <a:schemeClr val="tx2"/>
                </a:solidFill>
              </a:defRPr>
            </a:lvl3pPr>
            <a:lvl4pPr latinLnBrk="0">
              <a:defRPr lang="zh-CN">
                <a:solidFill>
                  <a:schemeClr val="tx2"/>
                </a:solidFill>
              </a:defRPr>
            </a:lvl4pPr>
            <a:lvl5pPr latinLnBrk="0">
              <a:defRPr lang="zh-CN">
                <a:solidFill>
                  <a:schemeClr val="tx2"/>
                </a:solidFill>
              </a:defRPr>
            </a:lvl5pPr>
            <a:lvl6pPr latinLnBrk="0">
              <a:defRPr lang="zh-CN">
                <a:solidFill>
                  <a:schemeClr val="tx2"/>
                </a:solidFill>
              </a:defRPr>
            </a:lvl6pPr>
            <a:lvl7pPr latinLnBrk="0">
              <a:defRPr lang="zh-CN">
                <a:solidFill>
                  <a:schemeClr val="tx2"/>
                </a:solidFill>
              </a:defRPr>
            </a:lvl7pPr>
            <a:lvl8pPr latinLnBrk="0">
              <a:defRPr lang="zh-CN">
                <a:solidFill>
                  <a:schemeClr val="tx2"/>
                </a:solidFill>
              </a:defRPr>
            </a:lvl8pPr>
            <a:lvl9pPr latinLnBrk="0">
              <a:defRPr lang="zh-CN">
                <a:solidFill>
                  <a:schemeClr val="tx2"/>
                </a:solidFill>
              </a:defRPr>
            </a:lvl9pPr>
          </a:lstStyle>
          <a:p>
            <a:pPr lvl="0"/>
            <a:r>
              <a:rPr lang="zh-CN" sz="8000">
                <a:solidFill>
                  <a:schemeClr val="accent1">
                    <a:lumMod val="60000"/>
                    <a:lumOff val="40000"/>
                  </a:schemeClr>
                </a:solidFill>
                <a:latin typeface="Microsoft YaHei UI" panose="020B0503020204020204" pitchFamily="34" charset="-122"/>
                <a:ea typeface="Microsoft YaHei UI" panose="020B0503020204020204" pitchFamily="34" charset="-122"/>
              </a:rPr>
              <a:t>”</a:t>
            </a:r>
          </a:p>
        </p:txBody>
      </p:sp>
    </p:spTree>
    <p:extLst>
      <p:ext uri="{BB962C8B-B14F-4D97-AF65-F5344CB8AC3E}">
        <p14:creationId xmlns:p14="http://schemas.microsoft.com/office/powerpoint/2010/main" val="369739887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真或假">
    <p:spTree>
      <p:nvGrpSpPr>
        <p:cNvPr id="1" name=""/>
        <p:cNvGrpSpPr/>
        <p:nvPr/>
      </p:nvGrpSpPr>
      <p:grpSpPr>
        <a:xfrm>
          <a:off x="0" y="0"/>
          <a:ext cx="0" cy="0"/>
          <a:chOff x="0" y="0"/>
          <a:chExt cx="0" cy="0"/>
        </a:xfrm>
      </p:grpSpPr>
      <p:sp>
        <p:nvSpPr>
          <p:cNvPr id="2" name="标题 1"/>
          <p:cNvSpPr>
            <a:spLocks noGrp="1"/>
          </p:cNvSpPr>
          <p:nvPr>
            <p:ph type="title"/>
          </p:nvPr>
        </p:nvSpPr>
        <p:spPr>
          <a:xfrm>
            <a:off x="615640" y="623668"/>
            <a:ext cx="8590440" cy="3022600"/>
          </a:xfrm>
        </p:spPr>
        <p:txBody>
          <a:bodyPr anchor="ctr">
            <a:normAutofit/>
          </a:bodyPr>
          <a:lstStyle>
            <a:lvl1pPr algn="l" latinLnBrk="0">
              <a:defRPr lang="zh-CN" sz="4400" b="1" cap="none"/>
            </a:lvl1pPr>
          </a:lstStyle>
          <a:p>
            <a:r>
              <a:rPr lang="zh-CN" altLang="en-US"/>
              <a:t>单击此处编辑母版标题样式</a:t>
            </a:r>
            <a:endParaRPr lang="zh-CN"/>
          </a:p>
        </p:txBody>
      </p:sp>
      <p:sp>
        <p:nvSpPr>
          <p:cNvPr id="3" name="文本占位符 2"/>
          <p:cNvSpPr>
            <a:spLocks noGrp="1"/>
          </p:cNvSpPr>
          <p:nvPr>
            <p:ph type="body" idx="1"/>
          </p:nvPr>
        </p:nvSpPr>
        <p:spPr>
          <a:xfrm>
            <a:off x="677512" y="4527448"/>
            <a:ext cx="8598907" cy="1513914"/>
          </a:xfrm>
        </p:spPr>
        <p:txBody>
          <a:bodyPr anchor="t">
            <a:normAutofit/>
          </a:bodyPr>
          <a:lstStyle>
            <a:lvl1pPr marL="0" indent="0" algn="l" latinLnBrk="0">
              <a:buNone/>
              <a:defRPr lang="zh-CN" sz="1800">
                <a:solidFill>
                  <a:schemeClr val="tx1">
                    <a:lumMod val="50000"/>
                    <a:lumOff val="50000"/>
                  </a:schemeClr>
                </a:solidFill>
              </a:defRPr>
            </a:lvl1pPr>
            <a:lvl2pPr marL="457200" indent="0" latinLnBrk="0">
              <a:buNone/>
              <a:defRPr lang="zh-CN" sz="1800">
                <a:solidFill>
                  <a:schemeClr val="tx1">
                    <a:tint val="75000"/>
                  </a:schemeClr>
                </a:solidFill>
              </a:defRPr>
            </a:lvl2pPr>
            <a:lvl3pPr marL="914400" indent="0" latinLnBrk="0">
              <a:buNone/>
              <a:defRPr lang="zh-CN" sz="1600">
                <a:solidFill>
                  <a:schemeClr val="tx1">
                    <a:tint val="75000"/>
                  </a:schemeClr>
                </a:solidFill>
              </a:defRPr>
            </a:lvl3pPr>
            <a:lvl4pPr marL="1371600" indent="0" latinLnBrk="0">
              <a:buNone/>
              <a:defRPr lang="zh-CN" sz="1400">
                <a:solidFill>
                  <a:schemeClr val="tx1">
                    <a:tint val="75000"/>
                  </a:schemeClr>
                </a:solidFill>
              </a:defRPr>
            </a:lvl4pPr>
            <a:lvl5pPr marL="1828800" indent="0" latinLnBrk="0">
              <a:buNone/>
              <a:defRPr lang="zh-CN" sz="1400">
                <a:solidFill>
                  <a:schemeClr val="tx1">
                    <a:tint val="75000"/>
                  </a:schemeClr>
                </a:solidFill>
              </a:defRPr>
            </a:lvl5pPr>
            <a:lvl6pPr marL="2286000" indent="0" latinLnBrk="0">
              <a:buNone/>
              <a:defRPr lang="zh-CN" sz="1400">
                <a:solidFill>
                  <a:schemeClr val="tx1">
                    <a:tint val="75000"/>
                  </a:schemeClr>
                </a:solidFill>
              </a:defRPr>
            </a:lvl6pPr>
            <a:lvl7pPr marL="2743200" indent="0" latinLnBrk="0">
              <a:buNone/>
              <a:defRPr lang="zh-CN" sz="1400">
                <a:solidFill>
                  <a:schemeClr val="tx1">
                    <a:tint val="75000"/>
                  </a:schemeClr>
                </a:solidFill>
              </a:defRPr>
            </a:lvl7pPr>
            <a:lvl8pPr marL="3200400" indent="0" latinLnBrk="0">
              <a:buNone/>
              <a:defRPr lang="zh-CN" sz="1400">
                <a:solidFill>
                  <a:schemeClr val="tx1">
                    <a:tint val="75000"/>
                  </a:schemeClr>
                </a:solidFill>
              </a:defRPr>
            </a:lvl8pPr>
            <a:lvl9pPr marL="3657600" indent="0" latinLnBrk="0">
              <a:buNone/>
              <a:defRPr lang="zh-CN"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FF11F0EC-4F60-4544-9956-271209A740FE}" type="datetimeFigureOut">
              <a:rPr lang="zh-CN" altLang="en-US"/>
              <a:pPr/>
              <a:t>2024/7/12 Friday</a:t>
            </a:fld>
            <a:endParaRPr lang="zh-CN"/>
          </a:p>
        </p:txBody>
      </p:sp>
      <p:sp>
        <p:nvSpPr>
          <p:cNvPr id="5" name="页脚占位符 4"/>
          <p:cNvSpPr>
            <a:spLocks noGrp="1"/>
          </p:cNvSpPr>
          <p:nvPr>
            <p:ph type="ftr" sz="quarter" idx="11"/>
          </p:nvPr>
        </p:nvSpPr>
        <p:spPr/>
        <p:txBody>
          <a:bodyPr/>
          <a:lstStyle/>
          <a:p>
            <a:endParaRPr lang="zh-CN"/>
          </a:p>
        </p:txBody>
      </p:sp>
      <p:sp>
        <p:nvSpPr>
          <p:cNvPr id="6" name="幻灯片编号占位符 5"/>
          <p:cNvSpPr>
            <a:spLocks noGrp="1"/>
          </p:cNvSpPr>
          <p:nvPr>
            <p:ph type="sldNum" sz="quarter" idx="12"/>
          </p:nvPr>
        </p:nvSpPr>
        <p:spPr/>
        <p:txBody>
          <a:bodyPr/>
          <a:lstStyle/>
          <a:p>
            <a:fld id="{DEC7A5AD-5AEC-42D0-A3BE-F46B40576360}" type="slidenum">
              <a:rPr/>
              <a:pPr/>
              <a:t>‹#›</a:t>
            </a:fld>
            <a:endParaRPr lang="zh-CN"/>
          </a:p>
        </p:txBody>
      </p:sp>
      <p:sp>
        <p:nvSpPr>
          <p:cNvPr id="23" name="文本占位符 9"/>
          <p:cNvSpPr>
            <a:spLocks noGrp="1"/>
          </p:cNvSpPr>
          <p:nvPr>
            <p:ph type="body" sz="quarter" idx="13"/>
          </p:nvPr>
        </p:nvSpPr>
        <p:spPr>
          <a:xfrm>
            <a:off x="677509" y="4013200"/>
            <a:ext cx="8598908" cy="514248"/>
          </a:xfrm>
        </p:spPr>
        <p:txBody>
          <a:bodyPr anchor="b">
            <a:noAutofit/>
          </a:bodyPr>
          <a:lstStyle>
            <a:lvl1pPr marL="0" indent="0" latinLnBrk="0">
              <a:buFontTx/>
              <a:buNone/>
              <a:defRPr lang="zh-CN" sz="2400">
                <a:solidFill>
                  <a:schemeClr val="accent1"/>
                </a:solidFill>
              </a:defRPr>
            </a:lvl1pPr>
            <a:lvl2pPr marL="457200" indent="0" latinLnBrk="0">
              <a:buFontTx/>
              <a:buNone/>
              <a:defRPr lang="zh-CN"/>
            </a:lvl2pPr>
            <a:lvl3pPr marL="914400" indent="0" latinLnBrk="0">
              <a:buFontTx/>
              <a:buNone/>
              <a:defRPr lang="zh-CN"/>
            </a:lvl3pPr>
            <a:lvl4pPr marL="1371600" indent="0" latinLnBrk="0">
              <a:buFontTx/>
              <a:buNone/>
              <a:defRPr lang="zh-CN"/>
            </a:lvl4pPr>
            <a:lvl5pPr marL="1828800" indent="0" latinLnBrk="0">
              <a:buFontTx/>
              <a:buNone/>
              <a:defRPr lang="zh-CN"/>
            </a:lvl5pPr>
          </a:lstStyle>
          <a:p>
            <a:pPr lvl="0"/>
            <a:r>
              <a:rPr lang="zh-CN" altLang="en-US"/>
              <a:t>单击此处编辑母版文本样式</a:t>
            </a:r>
          </a:p>
        </p:txBody>
      </p:sp>
    </p:spTree>
    <p:extLst>
      <p:ext uri="{BB962C8B-B14F-4D97-AF65-F5344CB8AC3E}">
        <p14:creationId xmlns:p14="http://schemas.microsoft.com/office/powerpoint/2010/main" val="170431240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zh-CN"/>
          </a:p>
        </p:txBody>
      </p:sp>
      <p:sp>
        <p:nvSpPr>
          <p:cNvPr id="4" name="日期占位符 3"/>
          <p:cNvSpPr>
            <a:spLocks noGrp="1"/>
          </p:cNvSpPr>
          <p:nvPr>
            <p:ph type="dt" sz="half" idx="10"/>
          </p:nvPr>
        </p:nvSpPr>
        <p:spPr/>
        <p:txBody>
          <a:bodyPr/>
          <a:lstStyle/>
          <a:p>
            <a:fld id="{FF11F0EC-4F60-4544-9956-271209A740FE}" type="datetimeFigureOut">
              <a:rPr lang="zh-CN" altLang="en-US"/>
              <a:pPr/>
              <a:t>2024/7/12 Friday</a:t>
            </a:fld>
            <a:endParaRPr lang="zh-CN"/>
          </a:p>
        </p:txBody>
      </p:sp>
      <p:sp>
        <p:nvSpPr>
          <p:cNvPr id="5" name="页脚占位符 4"/>
          <p:cNvSpPr>
            <a:spLocks noGrp="1"/>
          </p:cNvSpPr>
          <p:nvPr>
            <p:ph type="ftr" sz="quarter" idx="11"/>
          </p:nvPr>
        </p:nvSpPr>
        <p:spPr/>
        <p:txBody>
          <a:bodyPr/>
          <a:lstStyle/>
          <a:p>
            <a:endParaRPr lang="zh-CN"/>
          </a:p>
        </p:txBody>
      </p:sp>
      <p:sp>
        <p:nvSpPr>
          <p:cNvPr id="6" name="幻灯片编号占位符 5"/>
          <p:cNvSpPr>
            <a:spLocks noGrp="1"/>
          </p:cNvSpPr>
          <p:nvPr>
            <p:ph type="sldNum" sz="quarter" idx="12"/>
          </p:nvPr>
        </p:nvSpPr>
        <p:spPr/>
        <p:txBody>
          <a:bodyPr/>
          <a:lstStyle/>
          <a:p>
            <a:fld id="{DEC7A5AD-5AEC-42D0-A3BE-F46B40576360}" type="slidenum">
              <a:rPr/>
              <a:pPr/>
              <a:t>‹#›</a:t>
            </a:fld>
            <a:endParaRPr lang="zh-CN"/>
          </a:p>
        </p:txBody>
      </p:sp>
    </p:spTree>
    <p:extLst>
      <p:ext uri="{BB962C8B-B14F-4D97-AF65-F5344CB8AC3E}">
        <p14:creationId xmlns:p14="http://schemas.microsoft.com/office/powerpoint/2010/main" val="21508095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竖排标题和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7969749" y="609600"/>
            <a:ext cx="1305083" cy="5251451"/>
          </a:xfrm>
        </p:spPr>
        <p:txBody>
          <a:bodyPr vert="eaVert" anchor="ctr"/>
          <a:lstStyle/>
          <a:p>
            <a:r>
              <a:rPr lang="zh-CN" altLang="en-US"/>
              <a:t>单击此处编辑母版标题样式</a:t>
            </a:r>
            <a:endParaRPr lang="zh-CN"/>
          </a:p>
        </p:txBody>
      </p:sp>
      <p:sp>
        <p:nvSpPr>
          <p:cNvPr id="3" name="竖排文字占位符 2"/>
          <p:cNvSpPr>
            <a:spLocks noGrp="1"/>
          </p:cNvSpPr>
          <p:nvPr>
            <p:ph type="body" orient="vert" idx="1"/>
          </p:nvPr>
        </p:nvSpPr>
        <p:spPr>
          <a:xfrm>
            <a:off x="677511" y="609600"/>
            <a:ext cx="7061989" cy="5251450"/>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zh-CN" dirty="0"/>
          </a:p>
        </p:txBody>
      </p:sp>
      <p:sp>
        <p:nvSpPr>
          <p:cNvPr id="4" name="日期占位符 3"/>
          <p:cNvSpPr>
            <a:spLocks noGrp="1"/>
          </p:cNvSpPr>
          <p:nvPr>
            <p:ph type="dt" sz="half" idx="10"/>
          </p:nvPr>
        </p:nvSpPr>
        <p:spPr/>
        <p:txBody>
          <a:bodyPr/>
          <a:lstStyle/>
          <a:p>
            <a:fld id="{FF11F0EC-4F60-4544-9956-271209A740FE}" type="datetimeFigureOut">
              <a:rPr lang="zh-CN" altLang="en-US"/>
              <a:pPr/>
              <a:t>2024/7/12 Friday</a:t>
            </a:fld>
            <a:endParaRPr lang="zh-CN"/>
          </a:p>
        </p:txBody>
      </p:sp>
      <p:sp>
        <p:nvSpPr>
          <p:cNvPr id="5" name="页脚占位符 4"/>
          <p:cNvSpPr>
            <a:spLocks noGrp="1"/>
          </p:cNvSpPr>
          <p:nvPr>
            <p:ph type="ftr" sz="quarter" idx="11"/>
          </p:nvPr>
        </p:nvSpPr>
        <p:spPr/>
        <p:txBody>
          <a:bodyPr/>
          <a:lstStyle/>
          <a:p>
            <a:endParaRPr lang="zh-CN"/>
          </a:p>
        </p:txBody>
      </p:sp>
      <p:sp>
        <p:nvSpPr>
          <p:cNvPr id="6" name="幻灯片编号占位符 5"/>
          <p:cNvSpPr>
            <a:spLocks noGrp="1"/>
          </p:cNvSpPr>
          <p:nvPr>
            <p:ph type="sldNum" sz="quarter" idx="12"/>
          </p:nvPr>
        </p:nvSpPr>
        <p:spPr/>
        <p:txBody>
          <a:bodyPr/>
          <a:lstStyle/>
          <a:p>
            <a:fld id="{DEC7A5AD-5AEC-42D0-A3BE-F46B40576360}" type="slidenum">
              <a:rPr/>
              <a:pPr/>
              <a:t>‹#›</a:t>
            </a:fld>
            <a:endParaRPr lang="zh-CN"/>
          </a:p>
        </p:txBody>
      </p:sp>
    </p:spTree>
    <p:extLst>
      <p:ext uri="{BB962C8B-B14F-4D97-AF65-F5344CB8AC3E}">
        <p14:creationId xmlns:p14="http://schemas.microsoft.com/office/powerpoint/2010/main" val="40291648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直线连接线 6"/>
          <p:cNvCxnSpPr/>
          <p:nvPr/>
        </p:nvCxnSpPr>
        <p:spPr>
          <a:xfrm flipV="1">
            <a:off x="7427201" y="3681414"/>
            <a:ext cx="4764799"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8" name="直线连接线 7"/>
          <p:cNvCxnSpPr/>
          <p:nvPr/>
        </p:nvCxnSpPr>
        <p:spPr>
          <a:xfrm>
            <a:off x="9373453" y="0"/>
            <a:ext cx="1219518"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9" name="任意多边形 8"/>
          <p:cNvSpPr/>
          <p:nvPr/>
        </p:nvSpPr>
        <p:spPr>
          <a:xfrm>
            <a:off x="9188726" y="-8467"/>
            <a:ext cx="3006450" cy="6866467"/>
          </a:xfrm>
          <a:custGeom>
            <a:avLst/>
            <a:gdLst>
              <a:gd name="connsiteX0" fmla="*/ 2023534 w 3005667"/>
              <a:gd name="connsiteY0" fmla="*/ 8467 h 6866467"/>
              <a:gd name="connsiteX1" fmla="*/ 0 w 3005667"/>
              <a:gd name="connsiteY1" fmla="*/ 6866467 h 6866467"/>
              <a:gd name="connsiteX2" fmla="*/ 2997200 w 3005667"/>
              <a:gd name="connsiteY2" fmla="*/ 6858000 h 6866467"/>
              <a:gd name="connsiteX3" fmla="*/ 3005667 w 3005667"/>
              <a:gd name="connsiteY3" fmla="*/ 0 h 6866467"/>
              <a:gd name="connsiteX4" fmla="*/ 2023534 w 3005667"/>
              <a:gd name="connsiteY4" fmla="*/ 8467 h 68664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05667" h="6866467">
                <a:moveTo>
                  <a:pt x="2023534" y="8467"/>
                </a:moveTo>
                <a:lnTo>
                  <a:pt x="0" y="6866467"/>
                </a:lnTo>
                <a:lnTo>
                  <a:pt x="2997200" y="6858000"/>
                </a:lnTo>
                <a:cubicBezTo>
                  <a:pt x="3000022" y="4572000"/>
                  <a:pt x="3002845" y="2286000"/>
                  <a:pt x="3005667" y="0"/>
                </a:cubicBezTo>
                <a:lnTo>
                  <a:pt x="2023534" y="8467"/>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sz="1800">
              <a:latin typeface="Microsoft YaHei UI" panose="020B0503020204020204" pitchFamily="34" charset="-122"/>
              <a:ea typeface="Microsoft YaHei UI" panose="020B0503020204020204" pitchFamily="34" charset="-122"/>
            </a:endParaRPr>
          </a:p>
        </p:txBody>
      </p:sp>
      <p:sp>
        <p:nvSpPr>
          <p:cNvPr id="10" name="任意多边形 9"/>
          <p:cNvSpPr/>
          <p:nvPr/>
        </p:nvSpPr>
        <p:spPr>
          <a:xfrm>
            <a:off x="9603701" y="-8467"/>
            <a:ext cx="2591475" cy="6866467"/>
          </a:xfrm>
          <a:custGeom>
            <a:avLst/>
            <a:gdLst>
              <a:gd name="connsiteX0" fmla="*/ 0 w 2590800"/>
              <a:gd name="connsiteY0" fmla="*/ 0 h 6866467"/>
              <a:gd name="connsiteX1" fmla="*/ 1202267 w 2590800"/>
              <a:gd name="connsiteY1" fmla="*/ 6866467 h 6866467"/>
              <a:gd name="connsiteX2" fmla="*/ 2590800 w 2590800"/>
              <a:gd name="connsiteY2" fmla="*/ 6866467 h 6866467"/>
              <a:gd name="connsiteX3" fmla="*/ 2582333 w 2590800"/>
              <a:gd name="connsiteY3" fmla="*/ 0 h 6866467"/>
              <a:gd name="connsiteX4" fmla="*/ 0 w 2590800"/>
              <a:gd name="connsiteY4" fmla="*/ 0 h 68664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90800" h="6866467">
                <a:moveTo>
                  <a:pt x="0" y="0"/>
                </a:moveTo>
                <a:lnTo>
                  <a:pt x="1202267" y="6866467"/>
                </a:lnTo>
                <a:lnTo>
                  <a:pt x="2590800" y="6866467"/>
                </a:lnTo>
                <a:cubicBezTo>
                  <a:pt x="2587978" y="4577645"/>
                  <a:pt x="2585155" y="2288822"/>
                  <a:pt x="2582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sz="1800">
              <a:latin typeface="Microsoft YaHei UI" panose="020B0503020204020204" pitchFamily="34" charset="-122"/>
              <a:ea typeface="Microsoft YaHei UI" panose="020B0503020204020204" pitchFamily="34" charset="-122"/>
            </a:endParaRPr>
          </a:p>
        </p:txBody>
      </p:sp>
      <p:sp>
        <p:nvSpPr>
          <p:cNvPr id="11" name="任意多边形 10"/>
          <p:cNvSpPr/>
          <p:nvPr/>
        </p:nvSpPr>
        <p:spPr>
          <a:xfrm>
            <a:off x="8934660" y="3048000"/>
            <a:ext cx="3260516" cy="3810000"/>
          </a:xfrm>
          <a:custGeom>
            <a:avLst/>
            <a:gdLst>
              <a:gd name="connsiteX0" fmla="*/ 0 w 3259667"/>
              <a:gd name="connsiteY0" fmla="*/ 3810000 h 3810000"/>
              <a:gd name="connsiteX1" fmla="*/ 3251200 w 3259667"/>
              <a:gd name="connsiteY1" fmla="*/ 0 h 3810000"/>
              <a:gd name="connsiteX2" fmla="*/ 3259667 w 3259667"/>
              <a:gd name="connsiteY2" fmla="*/ 3810000 h 3810000"/>
              <a:gd name="connsiteX3" fmla="*/ 0 w 3259667"/>
              <a:gd name="connsiteY3" fmla="*/ 3810000 h 3810000"/>
            </a:gdLst>
            <a:ahLst/>
            <a:cxnLst>
              <a:cxn ang="0">
                <a:pos x="connsiteX0" y="connsiteY0"/>
              </a:cxn>
              <a:cxn ang="0">
                <a:pos x="connsiteX1" y="connsiteY1"/>
              </a:cxn>
              <a:cxn ang="0">
                <a:pos x="connsiteX2" y="connsiteY2"/>
              </a:cxn>
              <a:cxn ang="0">
                <a:pos x="connsiteX3" y="connsiteY3"/>
              </a:cxn>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sz="1800">
              <a:latin typeface="Microsoft YaHei UI" panose="020B0503020204020204" pitchFamily="34" charset="-122"/>
              <a:ea typeface="Microsoft YaHei UI" panose="020B0503020204020204" pitchFamily="34" charset="-122"/>
            </a:endParaRPr>
          </a:p>
        </p:txBody>
      </p:sp>
      <p:sp>
        <p:nvSpPr>
          <p:cNvPr id="12" name="任意多边形 11"/>
          <p:cNvSpPr/>
          <p:nvPr/>
        </p:nvSpPr>
        <p:spPr>
          <a:xfrm>
            <a:off x="9341166" y="-8467"/>
            <a:ext cx="2854010" cy="6866467"/>
          </a:xfrm>
          <a:custGeom>
            <a:avLst/>
            <a:gdLst>
              <a:gd name="connsiteX0" fmla="*/ 0 w 2853267"/>
              <a:gd name="connsiteY0" fmla="*/ 0 h 6866467"/>
              <a:gd name="connsiteX1" fmla="*/ 2472267 w 2853267"/>
              <a:gd name="connsiteY1" fmla="*/ 6866467 h 6866467"/>
              <a:gd name="connsiteX2" fmla="*/ 2853267 w 2853267"/>
              <a:gd name="connsiteY2" fmla="*/ 6858000 h 6866467"/>
              <a:gd name="connsiteX3" fmla="*/ 2853267 w 2853267"/>
              <a:gd name="connsiteY3" fmla="*/ 0 h 6866467"/>
              <a:gd name="connsiteX4" fmla="*/ 0 w 2853267"/>
              <a:gd name="connsiteY4" fmla="*/ 0 h 68664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sz="1800">
              <a:latin typeface="Microsoft YaHei UI" panose="020B0503020204020204" pitchFamily="34" charset="-122"/>
              <a:ea typeface="Microsoft YaHei UI" panose="020B0503020204020204" pitchFamily="34" charset="-122"/>
            </a:endParaRPr>
          </a:p>
        </p:txBody>
      </p:sp>
      <p:sp>
        <p:nvSpPr>
          <p:cNvPr id="13" name="任意多边形 12"/>
          <p:cNvSpPr/>
          <p:nvPr/>
        </p:nvSpPr>
        <p:spPr>
          <a:xfrm>
            <a:off x="10907908" y="-8467"/>
            <a:ext cx="1287268" cy="6866467"/>
          </a:xfrm>
          <a:custGeom>
            <a:avLst/>
            <a:gdLst>
              <a:gd name="connsiteX0" fmla="*/ 1016000 w 1286933"/>
              <a:gd name="connsiteY0" fmla="*/ 0 h 6866467"/>
              <a:gd name="connsiteX1" fmla="*/ 0 w 1286933"/>
              <a:gd name="connsiteY1" fmla="*/ 6866467 h 6866467"/>
              <a:gd name="connsiteX2" fmla="*/ 1286933 w 1286933"/>
              <a:gd name="connsiteY2" fmla="*/ 6866467 h 6866467"/>
              <a:gd name="connsiteX3" fmla="*/ 1278466 w 1286933"/>
              <a:gd name="connsiteY3" fmla="*/ 0 h 6866467"/>
              <a:gd name="connsiteX4" fmla="*/ 1016000 w 1286933"/>
              <a:gd name="connsiteY4" fmla="*/ 0 h 68664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sz="1800">
              <a:latin typeface="Microsoft YaHei UI" panose="020B0503020204020204" pitchFamily="34" charset="-122"/>
              <a:ea typeface="Microsoft YaHei UI" panose="020B0503020204020204" pitchFamily="34" charset="-122"/>
            </a:endParaRPr>
          </a:p>
        </p:txBody>
      </p:sp>
      <p:sp>
        <p:nvSpPr>
          <p:cNvPr id="14" name="任意多边形 13"/>
          <p:cNvSpPr/>
          <p:nvPr/>
        </p:nvSpPr>
        <p:spPr>
          <a:xfrm>
            <a:off x="10941783" y="-8468"/>
            <a:ext cx="1270575" cy="6866467"/>
          </a:xfrm>
          <a:custGeom>
            <a:avLst/>
            <a:gdLst>
              <a:gd name="connsiteX0" fmla="*/ 0 w 1244600"/>
              <a:gd name="connsiteY0" fmla="*/ 0 h 6874934"/>
              <a:gd name="connsiteX1" fmla="*/ 1117600 w 1244600"/>
              <a:gd name="connsiteY1" fmla="*/ 6866467 h 6874934"/>
              <a:gd name="connsiteX2" fmla="*/ 1244600 w 1244600"/>
              <a:gd name="connsiteY2" fmla="*/ 6874934 h 6874934"/>
              <a:gd name="connsiteX3" fmla="*/ 1236134 w 1244600"/>
              <a:gd name="connsiteY3" fmla="*/ 0 h 6874934"/>
              <a:gd name="connsiteX4" fmla="*/ 0 w 1244600"/>
              <a:gd name="connsiteY4" fmla="*/ 0 h 6874934"/>
              <a:gd name="connsiteX0" fmla="*/ 0 w 1253067"/>
              <a:gd name="connsiteY0" fmla="*/ 0 h 6874934"/>
              <a:gd name="connsiteX1" fmla="*/ 1117600 w 1253067"/>
              <a:gd name="connsiteY1" fmla="*/ 6866467 h 6874934"/>
              <a:gd name="connsiteX2" fmla="*/ 1244600 w 1253067"/>
              <a:gd name="connsiteY2" fmla="*/ 6874934 h 6874934"/>
              <a:gd name="connsiteX3" fmla="*/ 1253067 w 1253067"/>
              <a:gd name="connsiteY3" fmla="*/ 0 h 6874934"/>
              <a:gd name="connsiteX4" fmla="*/ 0 w 1253067"/>
              <a:gd name="connsiteY4" fmla="*/ 0 h 6874934"/>
              <a:gd name="connsiteX0" fmla="*/ 0 w 1270244"/>
              <a:gd name="connsiteY0" fmla="*/ 0 h 6866467"/>
              <a:gd name="connsiteX1" fmla="*/ 1117600 w 1270244"/>
              <a:gd name="connsiteY1" fmla="*/ 6866467 h 6866467"/>
              <a:gd name="connsiteX2" fmla="*/ 1270000 w 1270244"/>
              <a:gd name="connsiteY2" fmla="*/ 6866467 h 6866467"/>
              <a:gd name="connsiteX3" fmla="*/ 1253067 w 1270244"/>
              <a:gd name="connsiteY3" fmla="*/ 0 h 6866467"/>
              <a:gd name="connsiteX4" fmla="*/ 0 w 1270244"/>
              <a:gd name="connsiteY4" fmla="*/ 0 h 68664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sz="1800">
              <a:latin typeface="Microsoft YaHei UI" panose="020B0503020204020204" pitchFamily="34" charset="-122"/>
              <a:ea typeface="Microsoft YaHei UI" panose="020B0503020204020204" pitchFamily="34" charset="-122"/>
            </a:endParaRPr>
          </a:p>
        </p:txBody>
      </p:sp>
      <p:sp>
        <p:nvSpPr>
          <p:cNvPr id="15" name="任意多边形 14"/>
          <p:cNvSpPr/>
          <p:nvPr/>
        </p:nvSpPr>
        <p:spPr>
          <a:xfrm>
            <a:off x="10374369" y="3589868"/>
            <a:ext cx="1820807" cy="3268133"/>
          </a:xfrm>
          <a:custGeom>
            <a:avLst/>
            <a:gdLst>
              <a:gd name="connsiteX0" fmla="*/ 0 w 1820333"/>
              <a:gd name="connsiteY0" fmla="*/ 3268133 h 3268133"/>
              <a:gd name="connsiteX1" fmla="*/ 1811866 w 1820333"/>
              <a:gd name="connsiteY1" fmla="*/ 0 h 3268133"/>
              <a:gd name="connsiteX2" fmla="*/ 1820333 w 1820333"/>
              <a:gd name="connsiteY2" fmla="*/ 3259666 h 3268133"/>
              <a:gd name="connsiteX3" fmla="*/ 0 w 1820333"/>
              <a:gd name="connsiteY3" fmla="*/ 3268133 h 3268133"/>
            </a:gdLst>
            <a:ahLst/>
            <a:cxnLst>
              <a:cxn ang="0">
                <a:pos x="connsiteX0" y="connsiteY0"/>
              </a:cxn>
              <a:cxn ang="0">
                <a:pos x="connsiteX1" y="connsiteY1"/>
              </a:cxn>
              <a:cxn ang="0">
                <a:pos x="connsiteX2" y="connsiteY2"/>
              </a:cxn>
              <a:cxn ang="0">
                <a:pos x="connsiteX3" y="connsiteY3"/>
              </a:cxn>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sz="1800">
              <a:latin typeface="Microsoft YaHei UI" panose="020B0503020204020204" pitchFamily="34" charset="-122"/>
              <a:ea typeface="Microsoft YaHei UI" panose="020B0503020204020204" pitchFamily="34" charset="-122"/>
            </a:endParaRPr>
          </a:p>
        </p:txBody>
      </p:sp>
      <p:sp>
        <p:nvSpPr>
          <p:cNvPr id="16" name="任意多边形 15"/>
          <p:cNvSpPr/>
          <p:nvPr/>
        </p:nvSpPr>
        <p:spPr>
          <a:xfrm>
            <a:off x="-8469" y="4013201"/>
            <a:ext cx="457319" cy="2853267"/>
          </a:xfrm>
          <a:custGeom>
            <a:avLst/>
            <a:gdLst>
              <a:gd name="connsiteX0" fmla="*/ 0 w 457200"/>
              <a:gd name="connsiteY0" fmla="*/ 0 h 2853267"/>
              <a:gd name="connsiteX1" fmla="*/ 457200 w 457200"/>
              <a:gd name="connsiteY1" fmla="*/ 2853267 h 2853267"/>
              <a:gd name="connsiteX2" fmla="*/ 0 w 457200"/>
              <a:gd name="connsiteY2" fmla="*/ 2844800 h 2853267"/>
              <a:gd name="connsiteX3" fmla="*/ 0 w 457200"/>
              <a:gd name="connsiteY3" fmla="*/ 0 h 2853267"/>
            </a:gdLst>
            <a:ahLst/>
            <a:cxnLst>
              <a:cxn ang="0">
                <a:pos x="connsiteX0" y="connsiteY0"/>
              </a:cxn>
              <a:cxn ang="0">
                <a:pos x="connsiteX1" y="connsiteY1"/>
              </a:cxn>
              <a:cxn ang="0">
                <a:pos x="connsiteX2" y="connsiteY2"/>
              </a:cxn>
              <a:cxn ang="0">
                <a:pos x="connsiteX3" y="connsiteY3"/>
              </a:cxn>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lvl="0" algn="ctr"/>
            <a:endParaRPr lang="zh-CN" sz="1800">
              <a:latin typeface="Microsoft YaHei UI" panose="020B0503020204020204" pitchFamily="34" charset="-122"/>
              <a:ea typeface="Microsoft YaHei UI" panose="020B0503020204020204" pitchFamily="34" charset="-122"/>
            </a:endParaRPr>
          </a:p>
        </p:txBody>
      </p:sp>
      <p:sp>
        <p:nvSpPr>
          <p:cNvPr id="2" name="标题占位符 1"/>
          <p:cNvSpPr>
            <a:spLocks noGrp="1"/>
          </p:cNvSpPr>
          <p:nvPr>
            <p:ph type="title"/>
          </p:nvPr>
        </p:nvSpPr>
        <p:spPr>
          <a:xfrm>
            <a:off x="677511" y="609600"/>
            <a:ext cx="8598907" cy="1320800"/>
          </a:xfrm>
          <a:prstGeom prst="rect">
            <a:avLst/>
          </a:prstGeom>
        </p:spPr>
        <p:txBody>
          <a:bodyPr vert="horz" lIns="91440" tIns="45720" rIns="91440" bIns="45720" rtlCol="0" anchor="t">
            <a:normAutofit/>
          </a:bodyPr>
          <a:lstStyle/>
          <a:p>
            <a:r>
              <a:rPr lang="zh-CN" dirty="0"/>
              <a:t>单击此处编辑母版标题样式</a:t>
            </a:r>
          </a:p>
        </p:txBody>
      </p:sp>
      <p:sp>
        <p:nvSpPr>
          <p:cNvPr id="3" name="文本占位符 2"/>
          <p:cNvSpPr>
            <a:spLocks noGrp="1"/>
          </p:cNvSpPr>
          <p:nvPr>
            <p:ph type="body" idx="1"/>
          </p:nvPr>
        </p:nvSpPr>
        <p:spPr>
          <a:xfrm>
            <a:off x="677511" y="2160590"/>
            <a:ext cx="8598907" cy="3880773"/>
          </a:xfrm>
          <a:prstGeom prst="rect">
            <a:avLst/>
          </a:prstGeom>
        </p:spPr>
        <p:txBody>
          <a:bodyPr vert="horz" lIns="91440" tIns="45720" rIns="91440" bIns="45720" rtlCol="0">
            <a:normAutofit/>
          </a:bodyPr>
          <a:lstStyle/>
          <a:p>
            <a:pPr lvl="0"/>
            <a:r>
              <a:rPr lang="zh-CN"/>
              <a:t>单击此处编辑母版文本样式</a:t>
            </a:r>
          </a:p>
          <a:p>
            <a:pPr lvl="1"/>
            <a:r>
              <a:rPr lang="zh-CN"/>
              <a:t>第二级</a:t>
            </a:r>
          </a:p>
          <a:p>
            <a:pPr lvl="2"/>
            <a:r>
              <a:rPr lang="zh-CN"/>
              <a:t>第三级</a:t>
            </a:r>
          </a:p>
          <a:p>
            <a:pPr lvl="3"/>
            <a:r>
              <a:rPr lang="zh-CN"/>
              <a:t>第四级</a:t>
            </a:r>
          </a:p>
          <a:p>
            <a:pPr lvl="4"/>
            <a:r>
              <a:rPr lang="zh-CN"/>
              <a:t>第五级</a:t>
            </a:r>
          </a:p>
        </p:txBody>
      </p:sp>
      <p:sp>
        <p:nvSpPr>
          <p:cNvPr id="4" name="日期占位符 3"/>
          <p:cNvSpPr>
            <a:spLocks noGrp="1"/>
          </p:cNvSpPr>
          <p:nvPr>
            <p:ph type="dt" sz="half" idx="2"/>
          </p:nvPr>
        </p:nvSpPr>
        <p:spPr>
          <a:xfrm>
            <a:off x="7207010" y="6041363"/>
            <a:ext cx="912177" cy="365125"/>
          </a:xfrm>
          <a:prstGeom prst="rect">
            <a:avLst/>
          </a:prstGeom>
        </p:spPr>
        <p:txBody>
          <a:bodyPr vert="horz" lIns="91440" tIns="45720" rIns="91440" bIns="45720" rtlCol="0" anchor="ctr"/>
          <a:lstStyle>
            <a:lvl1pPr algn="r" latinLnBrk="0">
              <a:defRPr lang="zh-CN" sz="900">
                <a:solidFill>
                  <a:schemeClr val="tx1">
                    <a:tint val="75000"/>
                  </a:schemeClr>
                </a:solidFill>
                <a:latin typeface="Microsoft YaHei UI" panose="020B0503020204020204" pitchFamily="34" charset="-122"/>
                <a:ea typeface="Microsoft YaHei UI" panose="020B0503020204020204" pitchFamily="34" charset="-122"/>
              </a:defRPr>
            </a:lvl1pPr>
          </a:lstStyle>
          <a:p>
            <a:fld id="{FF11F0EC-4F60-4544-9956-271209A740FE}" type="datetimeFigureOut">
              <a:rPr lang="en-US" altLang="zh-CN" smtClean="0"/>
              <a:pPr/>
              <a:t>7/12/2024</a:t>
            </a:fld>
            <a:endParaRPr lang="zh-CN" altLang="en-US"/>
          </a:p>
        </p:txBody>
      </p:sp>
      <p:sp>
        <p:nvSpPr>
          <p:cNvPr id="5" name="页脚占位符 4"/>
          <p:cNvSpPr>
            <a:spLocks noGrp="1"/>
          </p:cNvSpPr>
          <p:nvPr>
            <p:ph type="ftr" sz="quarter" idx="3"/>
          </p:nvPr>
        </p:nvSpPr>
        <p:spPr>
          <a:xfrm>
            <a:off x="677511" y="6041363"/>
            <a:ext cx="6299252" cy="365125"/>
          </a:xfrm>
          <a:prstGeom prst="rect">
            <a:avLst/>
          </a:prstGeom>
        </p:spPr>
        <p:txBody>
          <a:bodyPr vert="horz" lIns="91440" tIns="45720" rIns="91440" bIns="45720" rtlCol="0" anchor="ctr"/>
          <a:lstStyle>
            <a:lvl1pPr algn="l" latinLnBrk="0">
              <a:defRPr lang="zh-CN" sz="900">
                <a:solidFill>
                  <a:schemeClr val="tx1">
                    <a:tint val="75000"/>
                  </a:schemeClr>
                </a:solidFill>
                <a:latin typeface="Microsoft YaHei UI" panose="020B0503020204020204" pitchFamily="34" charset="-122"/>
                <a:ea typeface="Microsoft YaHei UI" panose="020B0503020204020204" pitchFamily="34" charset="-122"/>
              </a:defRPr>
            </a:lvl1pPr>
          </a:lstStyle>
          <a:p>
            <a:endParaRPr lang="zh-CN" altLang="en-US"/>
          </a:p>
        </p:txBody>
      </p:sp>
      <p:sp>
        <p:nvSpPr>
          <p:cNvPr id="6" name="幻灯片编号占位符 5"/>
          <p:cNvSpPr>
            <a:spLocks noGrp="1"/>
          </p:cNvSpPr>
          <p:nvPr>
            <p:ph type="sldNum" sz="quarter" idx="4"/>
          </p:nvPr>
        </p:nvSpPr>
        <p:spPr>
          <a:xfrm>
            <a:off x="8592901" y="6041363"/>
            <a:ext cx="683517" cy="365125"/>
          </a:xfrm>
          <a:prstGeom prst="rect">
            <a:avLst/>
          </a:prstGeom>
        </p:spPr>
        <p:txBody>
          <a:bodyPr vert="horz" lIns="91440" tIns="45720" rIns="91440" bIns="45720" rtlCol="0" anchor="ctr"/>
          <a:lstStyle>
            <a:lvl1pPr algn="r" latinLnBrk="0">
              <a:defRPr lang="zh-CN" sz="900">
                <a:solidFill>
                  <a:schemeClr val="accent1"/>
                </a:solidFill>
                <a:latin typeface="Microsoft YaHei UI" panose="020B0503020204020204" pitchFamily="34" charset="-122"/>
                <a:ea typeface="Microsoft YaHei UI" panose="020B0503020204020204" pitchFamily="34" charset="-122"/>
              </a:defRPr>
            </a:lvl1pPr>
          </a:lstStyle>
          <a:p>
            <a:fld id="{DEC7A5AD-5AEC-42D0-A3BE-F46B40576360}" type="slidenum">
              <a:rPr lang="en-US" altLang="zh-CN" smtClean="0"/>
              <a:pPr/>
              <a:t>‹#›</a:t>
            </a:fld>
            <a:endParaRPr lang="en-US" altLang="zh-CN"/>
          </a:p>
        </p:txBody>
      </p:sp>
    </p:spTree>
    <p:extLst>
      <p:ext uri="{BB962C8B-B14F-4D97-AF65-F5344CB8AC3E}">
        <p14:creationId xmlns:p14="http://schemas.microsoft.com/office/powerpoint/2010/main" val="165419796"/>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 id="2147483676" r:id="rId15"/>
  </p:sldLayoutIdLst>
  <p:txStyles>
    <p:titleStyle>
      <a:lvl1pPr algn="l" defTabSz="457200" rtl="0" eaLnBrk="1" latinLnBrk="0" hangingPunct="1">
        <a:spcBef>
          <a:spcPct val="0"/>
        </a:spcBef>
        <a:buNone/>
        <a:defRPr lang="zh-CN" sz="3600" b="1" kern="1200">
          <a:solidFill>
            <a:schemeClr val="accent1"/>
          </a:solidFill>
          <a:latin typeface="微软雅黑" pitchFamily="34" charset="-122"/>
          <a:ea typeface="微软雅黑" pitchFamily="34" charset="-122"/>
          <a:cs typeface="+mj-cs"/>
        </a:defRPr>
      </a:lvl1pPr>
      <a:lvl2pPr eaLnBrk="1" latinLnBrk="0" hangingPunct="1">
        <a:defRPr lang="zh-CN">
          <a:solidFill>
            <a:schemeClr val="tx2"/>
          </a:solidFill>
        </a:defRPr>
      </a:lvl2pPr>
      <a:lvl3pPr eaLnBrk="1" latinLnBrk="0" hangingPunct="1">
        <a:defRPr lang="zh-CN">
          <a:solidFill>
            <a:schemeClr val="tx2"/>
          </a:solidFill>
        </a:defRPr>
      </a:lvl3pPr>
      <a:lvl4pPr eaLnBrk="1" latinLnBrk="0" hangingPunct="1">
        <a:defRPr lang="zh-CN">
          <a:solidFill>
            <a:schemeClr val="tx2"/>
          </a:solidFill>
        </a:defRPr>
      </a:lvl4pPr>
      <a:lvl5pPr eaLnBrk="1" latinLnBrk="0" hangingPunct="1">
        <a:defRPr lang="zh-CN">
          <a:solidFill>
            <a:schemeClr val="tx2"/>
          </a:solidFill>
        </a:defRPr>
      </a:lvl5pPr>
      <a:lvl6pPr eaLnBrk="1" latinLnBrk="0" hangingPunct="1">
        <a:defRPr lang="zh-CN">
          <a:solidFill>
            <a:schemeClr val="tx2"/>
          </a:solidFill>
        </a:defRPr>
      </a:lvl6pPr>
      <a:lvl7pPr eaLnBrk="1" latinLnBrk="0" hangingPunct="1">
        <a:defRPr lang="zh-CN">
          <a:solidFill>
            <a:schemeClr val="tx2"/>
          </a:solidFill>
        </a:defRPr>
      </a:lvl7pPr>
      <a:lvl8pPr eaLnBrk="1" latinLnBrk="0" hangingPunct="1">
        <a:defRPr lang="zh-CN">
          <a:solidFill>
            <a:schemeClr val="tx2"/>
          </a:solidFill>
        </a:defRPr>
      </a:lvl8pPr>
      <a:lvl9pPr eaLnBrk="1" latinLnBrk="0" hangingPunct="1">
        <a:defRPr lang="zh-CN">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lang="zh-CN" sz="1800" kern="1200">
          <a:solidFill>
            <a:schemeClr val="tx1">
              <a:lumMod val="75000"/>
              <a:lumOff val="25000"/>
            </a:schemeClr>
          </a:solidFill>
          <a:latin typeface="Microsoft YaHei UI" panose="020B0503020204020204" pitchFamily="34" charset="-122"/>
          <a:ea typeface="Microsoft YaHei UI" panose="020B0503020204020204" pitchFamily="34" charset="-122"/>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lang="zh-CN" sz="1600" kern="1200">
          <a:solidFill>
            <a:schemeClr val="tx1">
              <a:lumMod val="75000"/>
              <a:lumOff val="25000"/>
            </a:schemeClr>
          </a:solidFill>
          <a:latin typeface="Microsoft YaHei UI" panose="020B0503020204020204" pitchFamily="34" charset="-122"/>
          <a:ea typeface="Microsoft YaHei UI" panose="020B0503020204020204" pitchFamily="34" charset="-122"/>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lang="zh-CN" sz="1400" kern="1200">
          <a:solidFill>
            <a:schemeClr val="tx1">
              <a:lumMod val="75000"/>
              <a:lumOff val="25000"/>
            </a:schemeClr>
          </a:solidFill>
          <a:latin typeface="Microsoft YaHei UI" panose="020B0503020204020204" pitchFamily="34" charset="-122"/>
          <a:ea typeface="Microsoft YaHei UI" panose="020B0503020204020204" pitchFamily="34" charset="-122"/>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lang="zh-CN" sz="1200" kern="1200">
          <a:solidFill>
            <a:schemeClr val="tx1">
              <a:lumMod val="75000"/>
              <a:lumOff val="25000"/>
            </a:schemeClr>
          </a:solidFill>
          <a:latin typeface="Microsoft YaHei UI" panose="020B0503020204020204" pitchFamily="34" charset="-122"/>
          <a:ea typeface="Microsoft YaHei UI" panose="020B0503020204020204" pitchFamily="34" charset="-122"/>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lang="zh-CN" sz="1200" kern="1200">
          <a:solidFill>
            <a:schemeClr val="tx1">
              <a:lumMod val="75000"/>
              <a:lumOff val="25000"/>
            </a:schemeClr>
          </a:solidFill>
          <a:latin typeface="Microsoft YaHei UI" panose="020B0503020204020204" pitchFamily="34" charset="-122"/>
          <a:ea typeface="Microsoft YaHei UI" panose="020B0503020204020204" pitchFamily="34" charset="-122"/>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lang="zh-CN"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lang="zh-CN"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lang="zh-CN"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lang="zh-CN" sz="1200" kern="1200">
          <a:solidFill>
            <a:schemeClr val="tx1">
              <a:lumMod val="75000"/>
              <a:lumOff val="25000"/>
            </a:schemeClr>
          </a:solidFill>
          <a:latin typeface="+mn-lt"/>
          <a:ea typeface="+mn-ea"/>
          <a:cs typeface="+mn-cs"/>
        </a:defRPr>
      </a:lvl9pPr>
    </p:bodyStyle>
    <p:otherStyle>
      <a:defPPr>
        <a:defRPr lang="zh-CN"/>
      </a:defPPr>
      <a:lvl1pPr marL="0" algn="l" defTabSz="457200" rtl="0" eaLnBrk="1" latinLnBrk="0" hangingPunct="1">
        <a:defRPr lang="zh-CN" sz="1800" kern="1200">
          <a:solidFill>
            <a:schemeClr val="tx1"/>
          </a:solidFill>
          <a:latin typeface="+mn-lt"/>
          <a:ea typeface="+mn-ea"/>
          <a:cs typeface="+mn-cs"/>
        </a:defRPr>
      </a:lvl1pPr>
      <a:lvl2pPr marL="457200" algn="l" defTabSz="457200" rtl="0" eaLnBrk="1" latinLnBrk="0" hangingPunct="1">
        <a:defRPr lang="zh-CN" sz="1800" kern="1200">
          <a:solidFill>
            <a:schemeClr val="tx1"/>
          </a:solidFill>
          <a:latin typeface="+mn-lt"/>
          <a:ea typeface="+mn-ea"/>
          <a:cs typeface="+mn-cs"/>
        </a:defRPr>
      </a:lvl2pPr>
      <a:lvl3pPr marL="914400" algn="l" defTabSz="457200" rtl="0" eaLnBrk="1" latinLnBrk="0" hangingPunct="1">
        <a:defRPr lang="zh-CN" sz="1800" kern="1200">
          <a:solidFill>
            <a:schemeClr val="tx1"/>
          </a:solidFill>
          <a:latin typeface="+mn-lt"/>
          <a:ea typeface="+mn-ea"/>
          <a:cs typeface="+mn-cs"/>
        </a:defRPr>
      </a:lvl3pPr>
      <a:lvl4pPr marL="1371600" algn="l" defTabSz="457200" rtl="0" eaLnBrk="1" latinLnBrk="0" hangingPunct="1">
        <a:defRPr lang="zh-CN" sz="1800" kern="1200">
          <a:solidFill>
            <a:schemeClr val="tx1"/>
          </a:solidFill>
          <a:latin typeface="+mn-lt"/>
          <a:ea typeface="+mn-ea"/>
          <a:cs typeface="+mn-cs"/>
        </a:defRPr>
      </a:lvl4pPr>
      <a:lvl5pPr marL="1828800" algn="l" defTabSz="457200" rtl="0" eaLnBrk="1" latinLnBrk="0" hangingPunct="1">
        <a:defRPr lang="zh-CN" sz="1800" kern="1200">
          <a:solidFill>
            <a:schemeClr val="tx1"/>
          </a:solidFill>
          <a:latin typeface="+mn-lt"/>
          <a:ea typeface="+mn-ea"/>
          <a:cs typeface="+mn-cs"/>
        </a:defRPr>
      </a:lvl5pPr>
      <a:lvl6pPr marL="2286000" algn="l" defTabSz="457200" rtl="0" eaLnBrk="1" latinLnBrk="0" hangingPunct="1">
        <a:defRPr lang="zh-CN" sz="1800" kern="1200">
          <a:solidFill>
            <a:schemeClr val="tx1"/>
          </a:solidFill>
          <a:latin typeface="+mn-lt"/>
          <a:ea typeface="+mn-ea"/>
          <a:cs typeface="+mn-cs"/>
        </a:defRPr>
      </a:lvl6pPr>
      <a:lvl7pPr marL="2743200" algn="l" defTabSz="457200" rtl="0" eaLnBrk="1" latinLnBrk="0" hangingPunct="1">
        <a:defRPr lang="zh-CN" sz="1800" kern="1200">
          <a:solidFill>
            <a:schemeClr val="tx1"/>
          </a:solidFill>
          <a:latin typeface="+mn-lt"/>
          <a:ea typeface="+mn-ea"/>
          <a:cs typeface="+mn-cs"/>
        </a:defRPr>
      </a:lvl7pPr>
      <a:lvl8pPr marL="3200400" algn="l" defTabSz="457200" rtl="0" eaLnBrk="1" latinLnBrk="0" hangingPunct="1">
        <a:defRPr lang="zh-CN" sz="1800" kern="1200">
          <a:solidFill>
            <a:schemeClr val="tx1"/>
          </a:solidFill>
          <a:latin typeface="+mn-lt"/>
          <a:ea typeface="+mn-ea"/>
          <a:cs typeface="+mn-cs"/>
        </a:defRPr>
      </a:lvl8pPr>
      <a:lvl9pPr marL="3657600" algn="l" defTabSz="457200" rtl="0" eaLnBrk="1" latinLnBrk="0" hangingPunct="1">
        <a:defRPr lang="zh-CN"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oleObject" Target="../embeddings/oleObject1.bin"/><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oleObject" Target="../embeddings/oleObject2.bin"/><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oleObject" Target="../embeddings/oleObject3.bin"/><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image" Target="../media/image15.emf"/><Relationship Id="rId7" Type="http://schemas.openxmlformats.org/officeDocument/2006/relationships/image" Target="../media/image17.emf"/><Relationship Id="rId2" Type="http://schemas.openxmlformats.org/officeDocument/2006/relationships/oleObject" Target="../embeddings/oleObject4.bin"/><Relationship Id="rId1" Type="http://schemas.openxmlformats.org/officeDocument/2006/relationships/slideLayout" Target="../slideLayouts/slideLayout3.xml"/><Relationship Id="rId6" Type="http://schemas.openxmlformats.org/officeDocument/2006/relationships/oleObject" Target="../embeddings/oleObject6.bin"/><Relationship Id="rId5" Type="http://schemas.openxmlformats.org/officeDocument/2006/relationships/image" Target="../media/image16.emf"/><Relationship Id="rId4" Type="http://schemas.openxmlformats.org/officeDocument/2006/relationships/oleObject" Target="../embeddings/oleObject5.bin"/></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49263" y="2971014"/>
            <a:ext cx="1193717" cy="1244265"/>
          </a:xfrm>
          <a:prstGeom prst="rect">
            <a:avLst/>
          </a:prstGeom>
        </p:spPr>
      </p:pic>
      <p:sp>
        <p:nvSpPr>
          <p:cNvPr id="5" name="矩形 8"/>
          <p:cNvSpPr txBox="1">
            <a:spLocks noChangeArrowheads="1"/>
          </p:cNvSpPr>
          <p:nvPr/>
        </p:nvSpPr>
        <p:spPr>
          <a:xfrm>
            <a:off x="1403855" y="1301424"/>
            <a:ext cx="7484534" cy="833966"/>
          </a:xfrm>
          <a:prstGeom prst="rect">
            <a:avLst/>
          </a:prstGeom>
        </p:spPr>
        <p:txBody>
          <a:bodyPr vert="horz" lIns="91440" tIns="45720" rIns="91440" bIns="45720" rtlCol="0" anchor="b">
            <a:noAutofit/>
          </a:bodyPr>
          <a:lstStyle>
            <a:lvl1pPr algn="r" defTabSz="457200" rtl="0" eaLnBrk="1" latinLnBrk="0" hangingPunct="1">
              <a:spcBef>
                <a:spcPct val="0"/>
              </a:spcBef>
              <a:buNone/>
              <a:defRPr lang="zh-CN" sz="4800" kern="1200">
                <a:solidFill>
                  <a:schemeClr val="accent1"/>
                </a:solidFill>
                <a:latin typeface="Microsoft YaHei UI" panose="020B0503020204020204" pitchFamily="34" charset="-122"/>
                <a:ea typeface="Microsoft YaHei UI" panose="020B0503020204020204" pitchFamily="34" charset="-122"/>
                <a:cs typeface="+mj-cs"/>
              </a:defRPr>
            </a:lvl1pPr>
            <a:lvl2pPr eaLnBrk="1" latinLnBrk="0" hangingPunct="1">
              <a:defRPr lang="zh-CN">
                <a:solidFill>
                  <a:schemeClr val="tx2"/>
                </a:solidFill>
              </a:defRPr>
            </a:lvl2pPr>
            <a:lvl3pPr eaLnBrk="1" latinLnBrk="0" hangingPunct="1">
              <a:defRPr lang="zh-CN">
                <a:solidFill>
                  <a:schemeClr val="tx2"/>
                </a:solidFill>
              </a:defRPr>
            </a:lvl3pPr>
            <a:lvl4pPr eaLnBrk="1" latinLnBrk="0" hangingPunct="1">
              <a:defRPr lang="zh-CN">
                <a:solidFill>
                  <a:schemeClr val="tx2"/>
                </a:solidFill>
              </a:defRPr>
            </a:lvl4pPr>
            <a:lvl5pPr eaLnBrk="1" latinLnBrk="0" hangingPunct="1">
              <a:defRPr lang="zh-CN">
                <a:solidFill>
                  <a:schemeClr val="tx2"/>
                </a:solidFill>
              </a:defRPr>
            </a:lvl5pPr>
            <a:lvl6pPr eaLnBrk="1" latinLnBrk="0" hangingPunct="1">
              <a:defRPr lang="zh-CN">
                <a:solidFill>
                  <a:schemeClr val="tx2"/>
                </a:solidFill>
              </a:defRPr>
            </a:lvl6pPr>
            <a:lvl7pPr eaLnBrk="1" latinLnBrk="0" hangingPunct="1">
              <a:defRPr lang="zh-CN">
                <a:solidFill>
                  <a:schemeClr val="tx2"/>
                </a:solidFill>
              </a:defRPr>
            </a:lvl7pPr>
            <a:lvl8pPr eaLnBrk="1" latinLnBrk="0" hangingPunct="1">
              <a:defRPr lang="zh-CN">
                <a:solidFill>
                  <a:schemeClr val="tx2"/>
                </a:solidFill>
              </a:defRPr>
            </a:lvl8pPr>
            <a:lvl9pPr eaLnBrk="1" latinLnBrk="0" hangingPunct="1">
              <a:defRPr lang="zh-CN">
                <a:solidFill>
                  <a:schemeClr val="tx2"/>
                </a:solidFill>
              </a:defRPr>
            </a:lvl9pPr>
          </a:lstStyle>
          <a:p>
            <a:pPr algn="ctr"/>
            <a:r>
              <a:rPr lang="zh-CN" altLang="en-US" sz="4400" b="1" dirty="0">
                <a:latin typeface="微软雅黑" pitchFamily="34" charset="-122"/>
                <a:ea typeface="微软雅黑" pitchFamily="34" charset="-122"/>
              </a:rPr>
              <a:t>单元</a:t>
            </a:r>
            <a:r>
              <a:rPr lang="en-US" altLang="zh-CN" sz="4400" b="1" dirty="0">
                <a:latin typeface="微软雅黑" pitchFamily="34" charset="-122"/>
                <a:ea typeface="微软雅黑" pitchFamily="34" charset="-122"/>
              </a:rPr>
              <a:t>9 </a:t>
            </a:r>
            <a:r>
              <a:rPr lang="zh-CN" altLang="en-US" sz="4400" b="1" dirty="0">
                <a:latin typeface="微软雅黑" pitchFamily="34" charset="-122"/>
                <a:ea typeface="微软雅黑" pitchFamily="34" charset="-122"/>
              </a:rPr>
              <a:t>结构体和共用体</a:t>
            </a:r>
          </a:p>
        </p:txBody>
      </p:sp>
    </p:spTree>
    <p:extLst>
      <p:ext uri="{BB962C8B-B14F-4D97-AF65-F5344CB8AC3E}">
        <p14:creationId xmlns:p14="http://schemas.microsoft.com/office/powerpoint/2010/main" val="23294848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矩形 2"/>
          <p:cNvSpPr>
            <a:spLocks noGrp="1" noChangeArrowheads="1"/>
          </p:cNvSpPr>
          <p:nvPr>
            <p:ph type="title"/>
          </p:nvPr>
        </p:nvSpPr>
        <p:spPr/>
        <p:txBody>
          <a:bodyPr/>
          <a:lstStyle/>
          <a:p>
            <a:r>
              <a:rPr lang="zh-CN" dirty="0"/>
              <a:t>摘要</a:t>
            </a:r>
          </a:p>
        </p:txBody>
      </p:sp>
      <p:sp>
        <p:nvSpPr>
          <p:cNvPr id="2" name="矩形 1"/>
          <p:cNvSpPr/>
          <p:nvPr/>
        </p:nvSpPr>
        <p:spPr>
          <a:xfrm>
            <a:off x="752475" y="1649790"/>
            <a:ext cx="3833593" cy="5232202"/>
          </a:xfrm>
          <a:prstGeom prst="rect">
            <a:avLst/>
          </a:prstGeom>
        </p:spPr>
        <p:txBody>
          <a:bodyPr wrap="square">
            <a:spAutoFit/>
          </a:bodyPr>
          <a:lstStyle/>
          <a:p>
            <a:pPr marL="285750" lvl="0" indent="-285750" defTabSz="457200" fontAlgn="base">
              <a:spcBef>
                <a:spcPts val="1000"/>
              </a:spcBef>
              <a:buClr>
                <a:schemeClr val="accent1"/>
              </a:buClr>
              <a:buSzPct val="80000"/>
              <a:buFont typeface="Wingdings 3" charset="2"/>
              <a:buChar char=""/>
              <a:tabLst>
                <a:tab pos="5267325" algn="r"/>
              </a:tabLst>
            </a:pPr>
            <a:r>
              <a:rPr lang="en-US" altLang="zh-CN" dirty="0">
                <a:solidFill>
                  <a:schemeClr val="tx1">
                    <a:lumMod val="75000"/>
                    <a:lumOff val="25000"/>
                  </a:schemeClr>
                </a:solidFill>
                <a:latin typeface="Microsoft YaHei UI" panose="020B0503020204020204" pitchFamily="34" charset="-122"/>
                <a:ea typeface="Microsoft YaHei UI" panose="020B0503020204020204" pitchFamily="34" charset="-122"/>
              </a:rPr>
              <a:t>9.1  </a:t>
            </a:r>
            <a:r>
              <a:rPr lang="zh-CN" altLang="zh-CN" dirty="0">
                <a:solidFill>
                  <a:schemeClr val="tx1">
                    <a:lumMod val="75000"/>
                    <a:lumOff val="25000"/>
                  </a:schemeClr>
                </a:solidFill>
                <a:latin typeface="Microsoft YaHei UI" panose="020B0503020204020204" pitchFamily="34" charset="-122"/>
                <a:ea typeface="Microsoft YaHei UI" panose="020B0503020204020204" pitchFamily="34" charset="-122"/>
              </a:rPr>
              <a:t>结构体</a:t>
            </a:r>
            <a:r>
              <a:rPr lang="zh-CN" altLang="en-US" dirty="0">
                <a:solidFill>
                  <a:schemeClr val="tx1">
                    <a:lumMod val="75000"/>
                    <a:lumOff val="25000"/>
                  </a:schemeClr>
                </a:solidFill>
                <a:latin typeface="Microsoft YaHei UI" panose="020B0503020204020204" pitchFamily="34" charset="-122"/>
                <a:ea typeface="Microsoft YaHei UI" panose="020B0503020204020204" pitchFamily="34" charset="-122"/>
              </a:rPr>
              <a:t>类型</a:t>
            </a:r>
            <a:endParaRPr lang="en-US" altLang="zh-CN" dirty="0">
              <a:solidFill>
                <a:schemeClr val="tx1">
                  <a:lumMod val="75000"/>
                  <a:lumOff val="25000"/>
                </a:schemeClr>
              </a:solidFill>
              <a:latin typeface="Microsoft YaHei UI" panose="020B0503020204020204" pitchFamily="34" charset="-122"/>
              <a:ea typeface="Microsoft YaHei UI" panose="020B0503020204020204" pitchFamily="34" charset="-122"/>
            </a:endParaRPr>
          </a:p>
          <a:p>
            <a:pPr marL="742950" lvl="1" indent="-285750" defTabSz="457200" fontAlgn="base">
              <a:spcBef>
                <a:spcPts val="1000"/>
              </a:spcBef>
              <a:buClr>
                <a:schemeClr val="accent1"/>
              </a:buClr>
              <a:buSzPct val="80000"/>
              <a:buFont typeface="Wingdings 3" charset="2"/>
              <a:buChar char=""/>
              <a:tabLst>
                <a:tab pos="5267325" algn="r"/>
              </a:tabLst>
            </a:pPr>
            <a:r>
              <a:rPr lang="en-US" altLang="zh-CN" dirty="0">
                <a:solidFill>
                  <a:schemeClr val="tx1">
                    <a:lumMod val="75000"/>
                    <a:lumOff val="25000"/>
                  </a:schemeClr>
                </a:solidFill>
                <a:latin typeface="Microsoft YaHei UI" panose="020B0503020204020204" pitchFamily="34" charset="-122"/>
                <a:ea typeface="Microsoft YaHei UI" panose="020B0503020204020204" pitchFamily="34" charset="-122"/>
              </a:rPr>
              <a:t>9.1.1  </a:t>
            </a:r>
            <a:r>
              <a:rPr lang="zh-CN" altLang="zh-CN" dirty="0">
                <a:solidFill>
                  <a:schemeClr val="tx1">
                    <a:lumMod val="75000"/>
                    <a:lumOff val="25000"/>
                  </a:schemeClr>
                </a:solidFill>
                <a:latin typeface="Microsoft YaHei UI" panose="020B0503020204020204" pitchFamily="34" charset="-122"/>
                <a:ea typeface="Microsoft YaHei UI" panose="020B0503020204020204" pitchFamily="34" charset="-122"/>
              </a:rPr>
              <a:t>结构体类型的定义</a:t>
            </a:r>
            <a:endParaRPr lang="en-US" altLang="zh-CN" dirty="0">
              <a:solidFill>
                <a:schemeClr val="tx1">
                  <a:lumMod val="75000"/>
                  <a:lumOff val="25000"/>
                </a:schemeClr>
              </a:solidFill>
              <a:latin typeface="Microsoft YaHei UI" panose="020B0503020204020204" pitchFamily="34" charset="-122"/>
              <a:ea typeface="Microsoft YaHei UI" panose="020B0503020204020204" pitchFamily="34" charset="-122"/>
            </a:endParaRPr>
          </a:p>
          <a:p>
            <a:pPr marL="742950" lvl="1" indent="-285750" defTabSz="457200" fontAlgn="base">
              <a:spcBef>
                <a:spcPts val="1000"/>
              </a:spcBef>
              <a:buClr>
                <a:schemeClr val="accent1"/>
              </a:buClr>
              <a:buSzPct val="80000"/>
              <a:buFont typeface="Wingdings 3" charset="2"/>
              <a:buChar char=""/>
              <a:tabLst>
                <a:tab pos="5267325" algn="r"/>
              </a:tabLst>
            </a:pPr>
            <a:r>
              <a:rPr lang="en-US" altLang="zh-CN" dirty="0">
                <a:solidFill>
                  <a:schemeClr val="tx1">
                    <a:lumMod val="75000"/>
                    <a:lumOff val="25000"/>
                  </a:schemeClr>
                </a:solidFill>
                <a:latin typeface="Microsoft YaHei UI" panose="020B0503020204020204" pitchFamily="34" charset="-122"/>
                <a:ea typeface="Microsoft YaHei UI" panose="020B0503020204020204" pitchFamily="34" charset="-122"/>
              </a:rPr>
              <a:t>9.1.2  </a:t>
            </a:r>
            <a:r>
              <a:rPr lang="zh-CN" altLang="zh-CN" dirty="0">
                <a:solidFill>
                  <a:schemeClr val="tx1">
                    <a:lumMod val="75000"/>
                    <a:lumOff val="25000"/>
                  </a:schemeClr>
                </a:solidFill>
                <a:latin typeface="Microsoft YaHei UI" panose="020B0503020204020204" pitchFamily="34" charset="-122"/>
                <a:ea typeface="Microsoft YaHei UI" panose="020B0503020204020204" pitchFamily="34" charset="-122"/>
              </a:rPr>
              <a:t>结构体变量的定义</a:t>
            </a:r>
            <a:endParaRPr lang="en-US" altLang="zh-CN" dirty="0">
              <a:solidFill>
                <a:schemeClr val="tx1">
                  <a:lumMod val="75000"/>
                  <a:lumOff val="25000"/>
                </a:schemeClr>
              </a:solidFill>
              <a:latin typeface="Microsoft YaHei UI" panose="020B0503020204020204" pitchFamily="34" charset="-122"/>
              <a:ea typeface="Microsoft YaHei UI" panose="020B0503020204020204" pitchFamily="34" charset="-122"/>
            </a:endParaRPr>
          </a:p>
          <a:p>
            <a:pPr marL="742950" lvl="1" indent="-285750" defTabSz="457200" fontAlgn="base">
              <a:spcBef>
                <a:spcPts val="1000"/>
              </a:spcBef>
              <a:buClr>
                <a:schemeClr val="accent1"/>
              </a:buClr>
              <a:buSzPct val="80000"/>
              <a:buFont typeface="Wingdings 3" charset="2"/>
              <a:buChar char=""/>
              <a:tabLst>
                <a:tab pos="5267325" algn="r"/>
              </a:tabLst>
            </a:pPr>
            <a:r>
              <a:rPr lang="en-US" altLang="zh-CN" dirty="0">
                <a:solidFill>
                  <a:schemeClr val="tx1">
                    <a:lumMod val="75000"/>
                    <a:lumOff val="25000"/>
                  </a:schemeClr>
                </a:solidFill>
                <a:latin typeface="Microsoft YaHei UI" panose="020B0503020204020204" pitchFamily="34" charset="-122"/>
                <a:ea typeface="Microsoft YaHei UI" panose="020B0503020204020204" pitchFamily="34" charset="-122"/>
              </a:rPr>
              <a:t>9.1.3  </a:t>
            </a:r>
            <a:r>
              <a:rPr lang="zh-CN" altLang="zh-CN" dirty="0">
                <a:solidFill>
                  <a:schemeClr val="tx1">
                    <a:lumMod val="75000"/>
                    <a:lumOff val="25000"/>
                  </a:schemeClr>
                </a:solidFill>
                <a:latin typeface="Microsoft YaHei UI" panose="020B0503020204020204" pitchFamily="34" charset="-122"/>
                <a:ea typeface="Microsoft YaHei UI" panose="020B0503020204020204" pitchFamily="34" charset="-122"/>
              </a:rPr>
              <a:t>结构体变量的初始化</a:t>
            </a:r>
            <a:endParaRPr lang="en-US" altLang="zh-CN" dirty="0">
              <a:solidFill>
                <a:schemeClr val="tx1">
                  <a:lumMod val="75000"/>
                  <a:lumOff val="25000"/>
                </a:schemeClr>
              </a:solidFill>
              <a:latin typeface="Microsoft YaHei UI" panose="020B0503020204020204" pitchFamily="34" charset="-122"/>
              <a:ea typeface="Microsoft YaHei UI" panose="020B0503020204020204" pitchFamily="34" charset="-122"/>
            </a:endParaRPr>
          </a:p>
          <a:p>
            <a:pPr marL="742950" lvl="1" indent="-285750" defTabSz="457200" fontAlgn="base">
              <a:spcBef>
                <a:spcPts val="1000"/>
              </a:spcBef>
              <a:buClr>
                <a:schemeClr val="accent1"/>
              </a:buClr>
              <a:buSzPct val="80000"/>
              <a:buFont typeface="Wingdings 3" charset="2"/>
              <a:buChar char=""/>
              <a:tabLst>
                <a:tab pos="5267325" algn="r"/>
              </a:tabLst>
            </a:pPr>
            <a:r>
              <a:rPr lang="en-US" altLang="zh-CN" dirty="0">
                <a:solidFill>
                  <a:schemeClr val="tx1">
                    <a:lumMod val="75000"/>
                    <a:lumOff val="25000"/>
                  </a:schemeClr>
                </a:solidFill>
                <a:latin typeface="Microsoft YaHei UI" panose="020B0503020204020204" pitchFamily="34" charset="-122"/>
                <a:ea typeface="Microsoft YaHei UI" panose="020B0503020204020204" pitchFamily="34" charset="-122"/>
              </a:rPr>
              <a:t>9.1.4  </a:t>
            </a:r>
            <a:r>
              <a:rPr lang="zh-CN" altLang="zh-CN" dirty="0">
                <a:solidFill>
                  <a:schemeClr val="tx1">
                    <a:lumMod val="75000"/>
                    <a:lumOff val="25000"/>
                  </a:schemeClr>
                </a:solidFill>
                <a:latin typeface="Microsoft YaHei UI" panose="020B0503020204020204" pitchFamily="34" charset="-122"/>
                <a:ea typeface="Microsoft YaHei UI" panose="020B0503020204020204" pitchFamily="34" charset="-122"/>
              </a:rPr>
              <a:t>结构体变量的引用</a:t>
            </a:r>
            <a:endParaRPr lang="en-US" altLang="zh-CN" dirty="0">
              <a:solidFill>
                <a:schemeClr val="tx1">
                  <a:lumMod val="75000"/>
                  <a:lumOff val="25000"/>
                </a:schemeClr>
              </a:solidFill>
              <a:latin typeface="Microsoft YaHei UI" panose="020B0503020204020204" pitchFamily="34" charset="-122"/>
              <a:ea typeface="Microsoft YaHei UI" panose="020B0503020204020204" pitchFamily="34" charset="-122"/>
            </a:endParaRPr>
          </a:p>
          <a:p>
            <a:pPr marL="285750" lvl="0" indent="-285750" defTabSz="457200" fontAlgn="base">
              <a:spcBef>
                <a:spcPts val="1000"/>
              </a:spcBef>
              <a:buClr>
                <a:schemeClr val="accent1"/>
              </a:buClr>
              <a:buSzPct val="80000"/>
              <a:buFont typeface="Wingdings 3" charset="2"/>
              <a:buChar char=""/>
              <a:tabLst>
                <a:tab pos="5267325" algn="r"/>
              </a:tabLst>
            </a:pPr>
            <a:r>
              <a:rPr lang="en-US" altLang="zh-CN" dirty="0">
                <a:solidFill>
                  <a:schemeClr val="tx1">
                    <a:lumMod val="75000"/>
                    <a:lumOff val="25000"/>
                  </a:schemeClr>
                </a:solidFill>
                <a:latin typeface="Microsoft YaHei UI" panose="020B0503020204020204" pitchFamily="34" charset="-122"/>
                <a:ea typeface="Microsoft YaHei UI" panose="020B0503020204020204" pitchFamily="34" charset="-122"/>
              </a:rPr>
              <a:t>9.2  </a:t>
            </a:r>
            <a:r>
              <a:rPr lang="zh-CN" altLang="zh-CN" dirty="0">
                <a:solidFill>
                  <a:schemeClr val="tx1">
                    <a:lumMod val="75000"/>
                    <a:lumOff val="25000"/>
                  </a:schemeClr>
                </a:solidFill>
                <a:latin typeface="Microsoft YaHei UI" panose="020B0503020204020204" pitchFamily="34" charset="-122"/>
                <a:ea typeface="Microsoft YaHei UI" panose="020B0503020204020204" pitchFamily="34" charset="-122"/>
              </a:rPr>
              <a:t>结构体数组</a:t>
            </a:r>
            <a:endParaRPr lang="en-US" altLang="zh-CN" dirty="0">
              <a:solidFill>
                <a:schemeClr val="tx1">
                  <a:lumMod val="75000"/>
                  <a:lumOff val="25000"/>
                </a:schemeClr>
              </a:solidFill>
              <a:latin typeface="Microsoft YaHei UI" panose="020B0503020204020204" pitchFamily="34" charset="-122"/>
              <a:ea typeface="Microsoft YaHei UI" panose="020B0503020204020204" pitchFamily="34" charset="-122"/>
            </a:endParaRPr>
          </a:p>
          <a:p>
            <a:pPr marL="285750" lvl="0" indent="-285750" defTabSz="457200" fontAlgn="base">
              <a:spcBef>
                <a:spcPts val="1000"/>
              </a:spcBef>
              <a:buClr>
                <a:schemeClr val="accent1"/>
              </a:buClr>
              <a:buSzPct val="80000"/>
              <a:buFont typeface="Wingdings 3" charset="2"/>
              <a:buChar char=""/>
              <a:tabLst>
                <a:tab pos="5267325" algn="r"/>
              </a:tabLst>
            </a:pPr>
            <a:r>
              <a:rPr lang="en-US" altLang="zh-CN" dirty="0">
                <a:solidFill>
                  <a:schemeClr val="tx1">
                    <a:lumMod val="75000"/>
                    <a:lumOff val="25000"/>
                  </a:schemeClr>
                </a:solidFill>
                <a:latin typeface="Microsoft YaHei UI" panose="020B0503020204020204" pitchFamily="34" charset="-122"/>
                <a:ea typeface="Microsoft YaHei UI" panose="020B0503020204020204" pitchFamily="34" charset="-122"/>
              </a:rPr>
              <a:t>9.3  </a:t>
            </a:r>
            <a:r>
              <a:rPr lang="zh-CN" altLang="zh-CN" dirty="0">
                <a:solidFill>
                  <a:schemeClr val="tx1">
                    <a:lumMod val="75000"/>
                    <a:lumOff val="25000"/>
                  </a:schemeClr>
                </a:solidFill>
                <a:latin typeface="Microsoft YaHei UI" panose="020B0503020204020204" pitchFamily="34" charset="-122"/>
                <a:ea typeface="Microsoft YaHei UI" panose="020B0503020204020204" pitchFamily="34" charset="-122"/>
              </a:rPr>
              <a:t>结构体指针</a:t>
            </a:r>
            <a:endParaRPr lang="en-US" altLang="zh-CN" dirty="0">
              <a:solidFill>
                <a:schemeClr val="tx1">
                  <a:lumMod val="75000"/>
                  <a:lumOff val="25000"/>
                </a:schemeClr>
              </a:solidFill>
              <a:latin typeface="Microsoft YaHei UI" panose="020B0503020204020204" pitchFamily="34" charset="-122"/>
              <a:ea typeface="Microsoft YaHei UI" panose="020B0503020204020204" pitchFamily="34" charset="-122"/>
            </a:endParaRPr>
          </a:p>
          <a:p>
            <a:pPr marL="285750" lvl="0" indent="-285750" defTabSz="457200" fontAlgn="base">
              <a:spcBef>
                <a:spcPts val="1000"/>
              </a:spcBef>
              <a:buClr>
                <a:schemeClr val="accent1"/>
              </a:buClr>
              <a:buSzPct val="80000"/>
              <a:buFont typeface="Wingdings 3" charset="2"/>
              <a:buChar char=""/>
              <a:tabLst>
                <a:tab pos="5267325" algn="r"/>
              </a:tabLst>
            </a:pPr>
            <a:r>
              <a:rPr lang="en-US" altLang="zh-CN" dirty="0">
                <a:solidFill>
                  <a:schemeClr val="tx1">
                    <a:lumMod val="75000"/>
                    <a:lumOff val="25000"/>
                  </a:schemeClr>
                </a:solidFill>
                <a:latin typeface="Microsoft YaHei UI" panose="020B0503020204020204" pitchFamily="34" charset="-122"/>
                <a:ea typeface="Microsoft YaHei UI" panose="020B0503020204020204" pitchFamily="34" charset="-122"/>
              </a:rPr>
              <a:t>9.4  </a:t>
            </a:r>
            <a:r>
              <a:rPr lang="zh-CN" altLang="zh-CN" dirty="0">
                <a:solidFill>
                  <a:schemeClr val="tx1">
                    <a:lumMod val="75000"/>
                    <a:lumOff val="25000"/>
                  </a:schemeClr>
                </a:solidFill>
                <a:latin typeface="Microsoft YaHei UI" panose="020B0503020204020204" pitchFamily="34" charset="-122"/>
                <a:ea typeface="Microsoft YaHei UI" panose="020B0503020204020204" pitchFamily="34" charset="-122"/>
              </a:rPr>
              <a:t>结构体与函数</a:t>
            </a:r>
            <a:endParaRPr lang="en-US" altLang="zh-CN" dirty="0">
              <a:solidFill>
                <a:schemeClr val="tx1">
                  <a:lumMod val="75000"/>
                  <a:lumOff val="25000"/>
                </a:schemeClr>
              </a:solidFill>
              <a:latin typeface="Microsoft YaHei UI" panose="020B0503020204020204" pitchFamily="34" charset="-122"/>
              <a:ea typeface="Microsoft YaHei UI" panose="020B0503020204020204" pitchFamily="34" charset="-122"/>
            </a:endParaRPr>
          </a:p>
          <a:p>
            <a:pPr marL="0" lvl="1" defTabSz="457200" fontAlgn="base">
              <a:spcBef>
                <a:spcPts val="1000"/>
              </a:spcBef>
              <a:buClr>
                <a:schemeClr val="accent1"/>
              </a:buClr>
              <a:buSzPct val="80000"/>
              <a:buFont typeface="Wingdings 3" charset="2"/>
              <a:buChar char=""/>
              <a:tabLst>
                <a:tab pos="5267325" algn="r"/>
              </a:tabLst>
            </a:pPr>
            <a:r>
              <a:rPr lang="en-US" altLang="zh-CN" dirty="0">
                <a:solidFill>
                  <a:schemeClr val="tx1">
                    <a:lumMod val="75000"/>
                    <a:lumOff val="25000"/>
                  </a:schemeClr>
                </a:solidFill>
                <a:latin typeface="Microsoft YaHei UI" panose="020B0503020204020204" pitchFamily="34" charset="-122"/>
                <a:ea typeface="Microsoft YaHei UI" panose="020B0503020204020204" pitchFamily="34" charset="-122"/>
              </a:rPr>
              <a:t>9.5  </a:t>
            </a:r>
            <a:r>
              <a:rPr lang="zh-CN" altLang="en-US" dirty="0">
                <a:solidFill>
                  <a:schemeClr val="tx1">
                    <a:lumMod val="75000"/>
                    <a:lumOff val="25000"/>
                  </a:schemeClr>
                </a:solidFill>
                <a:latin typeface="Microsoft YaHei UI" panose="020B0503020204020204" pitchFamily="34" charset="-122"/>
                <a:ea typeface="Microsoft YaHei UI" panose="020B0503020204020204" pitchFamily="34" charset="-122"/>
              </a:rPr>
              <a:t>链表</a:t>
            </a:r>
            <a:endParaRPr lang="en-US" altLang="zh-CN" dirty="0">
              <a:solidFill>
                <a:schemeClr val="tx1">
                  <a:lumMod val="75000"/>
                  <a:lumOff val="25000"/>
                </a:schemeClr>
              </a:solidFill>
              <a:latin typeface="Microsoft YaHei UI" panose="020B0503020204020204" pitchFamily="34" charset="-122"/>
              <a:ea typeface="Microsoft YaHei UI" panose="020B0503020204020204" pitchFamily="34" charset="-122"/>
            </a:endParaRPr>
          </a:p>
          <a:p>
            <a:pPr marL="457200" lvl="2" defTabSz="457200" fontAlgn="base">
              <a:spcBef>
                <a:spcPts val="1000"/>
              </a:spcBef>
              <a:buClr>
                <a:schemeClr val="accent1"/>
              </a:buClr>
              <a:buSzPct val="80000"/>
              <a:buFont typeface="Wingdings 3" charset="2"/>
              <a:buChar char=""/>
              <a:tabLst>
                <a:tab pos="5267325" algn="r"/>
              </a:tabLst>
            </a:pPr>
            <a:r>
              <a:rPr lang="en-US" altLang="zh-CN" dirty="0">
                <a:solidFill>
                  <a:schemeClr val="tx1">
                    <a:lumMod val="75000"/>
                    <a:lumOff val="25000"/>
                  </a:schemeClr>
                </a:solidFill>
                <a:latin typeface="Microsoft YaHei UI" panose="020B0503020204020204" pitchFamily="34" charset="-122"/>
                <a:ea typeface="Microsoft YaHei UI" panose="020B0503020204020204" pitchFamily="34" charset="-122"/>
              </a:rPr>
              <a:t>9.5.1  </a:t>
            </a:r>
            <a:r>
              <a:rPr lang="zh-CN" altLang="en-US" dirty="0">
                <a:solidFill>
                  <a:schemeClr val="tx1">
                    <a:lumMod val="75000"/>
                    <a:lumOff val="25000"/>
                  </a:schemeClr>
                </a:solidFill>
                <a:latin typeface="Microsoft YaHei UI" panose="020B0503020204020204" pitchFamily="34" charset="-122"/>
                <a:ea typeface="Microsoft YaHei UI" panose="020B0503020204020204" pitchFamily="34" charset="-122"/>
              </a:rPr>
              <a:t>链表的概念</a:t>
            </a:r>
            <a:endParaRPr lang="en-US" altLang="zh-CN" dirty="0">
              <a:solidFill>
                <a:schemeClr val="tx1">
                  <a:lumMod val="75000"/>
                  <a:lumOff val="25000"/>
                </a:schemeClr>
              </a:solidFill>
              <a:latin typeface="Microsoft YaHei UI" panose="020B0503020204020204" pitchFamily="34" charset="-122"/>
              <a:ea typeface="Microsoft YaHei UI" panose="020B0503020204020204" pitchFamily="34" charset="-122"/>
            </a:endParaRPr>
          </a:p>
          <a:p>
            <a:pPr marL="457200" lvl="2" defTabSz="457200" fontAlgn="base">
              <a:spcBef>
                <a:spcPts val="1000"/>
              </a:spcBef>
              <a:buClr>
                <a:schemeClr val="accent1"/>
              </a:buClr>
              <a:buSzPct val="80000"/>
              <a:buFont typeface="Wingdings 3" charset="2"/>
              <a:buChar char=""/>
              <a:tabLst>
                <a:tab pos="5267325" algn="r"/>
              </a:tabLst>
            </a:pPr>
            <a:r>
              <a:rPr lang="en-US" altLang="zh-CN" dirty="0">
                <a:solidFill>
                  <a:schemeClr val="tx1">
                    <a:lumMod val="75000"/>
                    <a:lumOff val="25000"/>
                  </a:schemeClr>
                </a:solidFill>
                <a:latin typeface="Microsoft YaHei UI" panose="020B0503020204020204" pitchFamily="34" charset="-122"/>
                <a:ea typeface="Microsoft YaHei UI" panose="020B0503020204020204" pitchFamily="34" charset="-122"/>
              </a:rPr>
              <a:t>9.5.2  </a:t>
            </a:r>
            <a:r>
              <a:rPr lang="zh-CN" altLang="en-US" dirty="0">
                <a:solidFill>
                  <a:schemeClr val="tx1">
                    <a:lumMod val="75000"/>
                    <a:lumOff val="25000"/>
                  </a:schemeClr>
                </a:solidFill>
                <a:latin typeface="Microsoft YaHei UI" panose="020B0503020204020204" pitchFamily="34" charset="-122"/>
                <a:ea typeface="Microsoft YaHei UI" panose="020B0503020204020204" pitchFamily="34" charset="-122"/>
              </a:rPr>
              <a:t>链表的实现</a:t>
            </a:r>
            <a:endParaRPr lang="en-US" altLang="zh-CN" dirty="0">
              <a:solidFill>
                <a:schemeClr val="tx1">
                  <a:lumMod val="75000"/>
                  <a:lumOff val="25000"/>
                </a:schemeClr>
              </a:solidFill>
              <a:latin typeface="Microsoft YaHei UI" panose="020B0503020204020204" pitchFamily="34" charset="-122"/>
              <a:ea typeface="Microsoft YaHei UI" panose="020B0503020204020204" pitchFamily="34" charset="-122"/>
            </a:endParaRPr>
          </a:p>
          <a:p>
            <a:pPr marL="457200" lvl="2" defTabSz="457200" fontAlgn="base">
              <a:spcBef>
                <a:spcPts val="1000"/>
              </a:spcBef>
              <a:buClr>
                <a:schemeClr val="accent1"/>
              </a:buClr>
              <a:buSzPct val="80000"/>
              <a:buFont typeface="Wingdings 3" charset="2"/>
              <a:buChar char=""/>
              <a:tabLst>
                <a:tab pos="5267325" algn="r"/>
              </a:tabLst>
            </a:pPr>
            <a:r>
              <a:rPr lang="en-US" altLang="zh-CN" dirty="0">
                <a:solidFill>
                  <a:schemeClr val="tx1">
                    <a:lumMod val="75000"/>
                    <a:lumOff val="25000"/>
                  </a:schemeClr>
                </a:solidFill>
                <a:latin typeface="Microsoft YaHei UI" panose="020B0503020204020204" pitchFamily="34" charset="-122"/>
                <a:ea typeface="Microsoft YaHei UI" panose="020B0503020204020204" pitchFamily="34" charset="-122"/>
              </a:rPr>
              <a:t>9.5.3  </a:t>
            </a:r>
            <a:r>
              <a:rPr lang="zh-CN" altLang="en-US" dirty="0">
                <a:solidFill>
                  <a:schemeClr val="tx1">
                    <a:lumMod val="75000"/>
                    <a:lumOff val="25000"/>
                  </a:schemeClr>
                </a:solidFill>
                <a:latin typeface="Microsoft YaHei UI" panose="020B0503020204020204" pitchFamily="34" charset="-122"/>
                <a:ea typeface="Microsoft YaHei UI" panose="020B0503020204020204" pitchFamily="34" charset="-122"/>
              </a:rPr>
              <a:t>链表的操作</a:t>
            </a:r>
            <a:endParaRPr lang="en-US" altLang="zh-CN" dirty="0">
              <a:solidFill>
                <a:schemeClr val="tx1">
                  <a:lumMod val="75000"/>
                  <a:lumOff val="25000"/>
                </a:schemeClr>
              </a:solidFill>
              <a:latin typeface="Microsoft YaHei UI" panose="020B0503020204020204" pitchFamily="34" charset="-122"/>
              <a:ea typeface="Microsoft YaHei UI" panose="020B0503020204020204" pitchFamily="34" charset="-122"/>
            </a:endParaRPr>
          </a:p>
          <a:p>
            <a:pPr marL="285750" lvl="0" indent="-285750" defTabSz="457200" fontAlgn="base">
              <a:spcBef>
                <a:spcPts val="1000"/>
              </a:spcBef>
              <a:buClr>
                <a:schemeClr val="accent1"/>
              </a:buClr>
              <a:buSzPct val="80000"/>
              <a:buFont typeface="Wingdings 3" charset="2"/>
              <a:buChar char=""/>
              <a:tabLst>
                <a:tab pos="5267325" algn="r"/>
              </a:tabLst>
            </a:pPr>
            <a:endParaRPr lang="en-US" altLang="zh-CN" dirty="0">
              <a:solidFill>
                <a:schemeClr val="tx1">
                  <a:lumMod val="75000"/>
                  <a:lumOff val="25000"/>
                </a:schemeClr>
              </a:solidFill>
              <a:latin typeface="Microsoft YaHei UI" panose="020B0503020204020204" pitchFamily="34" charset="-122"/>
              <a:ea typeface="Microsoft YaHei UI" panose="020B0503020204020204" pitchFamily="34" charset="-122"/>
            </a:endParaRPr>
          </a:p>
        </p:txBody>
      </p:sp>
      <p:sp>
        <p:nvSpPr>
          <p:cNvPr id="4" name="矩形 3"/>
          <p:cNvSpPr/>
          <p:nvPr/>
        </p:nvSpPr>
        <p:spPr>
          <a:xfrm>
            <a:off x="4759419" y="1647442"/>
            <a:ext cx="4650588" cy="3611245"/>
          </a:xfrm>
          <a:prstGeom prst="rect">
            <a:avLst/>
          </a:prstGeom>
        </p:spPr>
        <p:txBody>
          <a:bodyPr wrap="square">
            <a:spAutoFit/>
          </a:bodyPr>
          <a:lstStyle/>
          <a:p>
            <a:pPr marL="0" lvl="1" defTabSz="457200" fontAlgn="base">
              <a:spcBef>
                <a:spcPts val="1000"/>
              </a:spcBef>
              <a:buClr>
                <a:schemeClr val="accent1"/>
              </a:buClr>
              <a:buSzPct val="80000"/>
              <a:buFont typeface="Wingdings 3" charset="2"/>
              <a:buChar char=""/>
              <a:tabLst>
                <a:tab pos="5267325" algn="r"/>
              </a:tabLst>
            </a:pPr>
            <a:r>
              <a:rPr lang="en-US" altLang="zh-CN" dirty="0">
                <a:solidFill>
                  <a:schemeClr val="tx1">
                    <a:lumMod val="75000"/>
                    <a:lumOff val="25000"/>
                  </a:schemeClr>
                </a:solidFill>
                <a:latin typeface="Microsoft YaHei UI" panose="020B0503020204020204" pitchFamily="34" charset="-122"/>
                <a:ea typeface="Microsoft YaHei UI" panose="020B0503020204020204" pitchFamily="34" charset="-122"/>
              </a:rPr>
              <a:t>9.6  </a:t>
            </a:r>
            <a:r>
              <a:rPr lang="zh-CN" altLang="zh-CN" dirty="0">
                <a:solidFill>
                  <a:schemeClr val="tx1">
                    <a:lumMod val="75000"/>
                    <a:lumOff val="25000"/>
                  </a:schemeClr>
                </a:solidFill>
                <a:latin typeface="Microsoft YaHei UI" panose="020B0503020204020204" pitchFamily="34" charset="-122"/>
                <a:ea typeface="Microsoft YaHei UI" panose="020B0503020204020204" pitchFamily="34" charset="-122"/>
              </a:rPr>
              <a:t>构造数据类型</a:t>
            </a:r>
            <a:r>
              <a:rPr lang="en-US" altLang="zh-CN" dirty="0">
                <a:solidFill>
                  <a:schemeClr val="tx1">
                    <a:lumMod val="75000"/>
                    <a:lumOff val="25000"/>
                  </a:schemeClr>
                </a:solidFill>
                <a:latin typeface="Microsoft YaHei UI" panose="020B0503020204020204" pitchFamily="34" charset="-122"/>
                <a:ea typeface="Microsoft YaHei UI" panose="020B0503020204020204" pitchFamily="34" charset="-122"/>
              </a:rPr>
              <a:t>-</a:t>
            </a:r>
            <a:r>
              <a:rPr lang="zh-CN" altLang="zh-CN" dirty="0">
                <a:solidFill>
                  <a:schemeClr val="tx1">
                    <a:lumMod val="75000"/>
                    <a:lumOff val="25000"/>
                  </a:schemeClr>
                </a:solidFill>
                <a:latin typeface="Microsoft YaHei UI" panose="020B0503020204020204" pitchFamily="34" charset="-122"/>
                <a:ea typeface="Microsoft YaHei UI" panose="020B0503020204020204" pitchFamily="34" charset="-122"/>
              </a:rPr>
              <a:t>共用体</a:t>
            </a:r>
            <a:endParaRPr lang="en-US" altLang="zh-CN" dirty="0">
              <a:solidFill>
                <a:schemeClr val="tx1">
                  <a:lumMod val="75000"/>
                  <a:lumOff val="25000"/>
                </a:schemeClr>
              </a:solidFill>
              <a:latin typeface="Microsoft YaHei UI" panose="020B0503020204020204" pitchFamily="34" charset="-122"/>
              <a:ea typeface="Microsoft YaHei UI" panose="020B0503020204020204" pitchFamily="34" charset="-122"/>
            </a:endParaRPr>
          </a:p>
          <a:p>
            <a:pPr marL="457200" lvl="2" defTabSz="457200" fontAlgn="base">
              <a:spcBef>
                <a:spcPts val="1000"/>
              </a:spcBef>
              <a:buClr>
                <a:schemeClr val="accent1"/>
              </a:buClr>
              <a:buSzPct val="80000"/>
              <a:buFont typeface="Wingdings 3" charset="2"/>
              <a:buChar char=""/>
              <a:tabLst>
                <a:tab pos="5267325" algn="r"/>
              </a:tabLst>
            </a:pPr>
            <a:r>
              <a:rPr lang="en-US" altLang="zh-CN" dirty="0">
                <a:solidFill>
                  <a:schemeClr val="tx1">
                    <a:lumMod val="75000"/>
                    <a:lumOff val="25000"/>
                  </a:schemeClr>
                </a:solidFill>
                <a:latin typeface="Microsoft YaHei UI" panose="020B0503020204020204" pitchFamily="34" charset="-122"/>
                <a:ea typeface="Microsoft YaHei UI" panose="020B0503020204020204" pitchFamily="34" charset="-122"/>
              </a:rPr>
              <a:t>9.6.1  </a:t>
            </a:r>
            <a:r>
              <a:rPr lang="zh-CN" altLang="zh-CN" dirty="0">
                <a:solidFill>
                  <a:schemeClr val="tx1">
                    <a:lumMod val="75000"/>
                    <a:lumOff val="25000"/>
                  </a:schemeClr>
                </a:solidFill>
                <a:latin typeface="Microsoft YaHei UI" panose="020B0503020204020204" pitchFamily="34" charset="-122"/>
                <a:ea typeface="Microsoft YaHei UI" panose="020B0503020204020204" pitchFamily="34" charset="-122"/>
              </a:rPr>
              <a:t>共用体类型的定义</a:t>
            </a:r>
            <a:endParaRPr lang="en-US" altLang="zh-CN" dirty="0">
              <a:solidFill>
                <a:schemeClr val="tx1">
                  <a:lumMod val="75000"/>
                  <a:lumOff val="25000"/>
                </a:schemeClr>
              </a:solidFill>
              <a:latin typeface="Microsoft YaHei UI" panose="020B0503020204020204" pitchFamily="34" charset="-122"/>
              <a:ea typeface="Microsoft YaHei UI" panose="020B0503020204020204" pitchFamily="34" charset="-122"/>
            </a:endParaRPr>
          </a:p>
          <a:p>
            <a:pPr marL="457200" lvl="2" defTabSz="457200" fontAlgn="base">
              <a:spcBef>
                <a:spcPts val="1000"/>
              </a:spcBef>
              <a:buClr>
                <a:schemeClr val="accent1"/>
              </a:buClr>
              <a:buSzPct val="80000"/>
              <a:buFont typeface="Wingdings 3" charset="2"/>
              <a:buChar char=""/>
              <a:tabLst>
                <a:tab pos="5267325" algn="r"/>
              </a:tabLst>
            </a:pPr>
            <a:r>
              <a:rPr lang="en-US" altLang="zh-CN" dirty="0">
                <a:solidFill>
                  <a:schemeClr val="tx1">
                    <a:lumMod val="75000"/>
                    <a:lumOff val="25000"/>
                  </a:schemeClr>
                </a:solidFill>
                <a:latin typeface="Microsoft YaHei UI" panose="020B0503020204020204" pitchFamily="34" charset="-122"/>
                <a:ea typeface="Microsoft YaHei UI" panose="020B0503020204020204" pitchFamily="34" charset="-122"/>
              </a:rPr>
              <a:t>9.6.2  </a:t>
            </a:r>
            <a:r>
              <a:rPr lang="zh-CN" altLang="zh-CN" dirty="0">
                <a:solidFill>
                  <a:schemeClr val="tx1">
                    <a:lumMod val="75000"/>
                    <a:lumOff val="25000"/>
                  </a:schemeClr>
                </a:solidFill>
                <a:latin typeface="Microsoft YaHei UI" panose="020B0503020204020204" pitchFamily="34" charset="-122"/>
                <a:ea typeface="Microsoft YaHei UI" panose="020B0503020204020204" pitchFamily="34" charset="-122"/>
              </a:rPr>
              <a:t>共用体变量的定义</a:t>
            </a:r>
            <a:endParaRPr lang="en-US" altLang="zh-CN" dirty="0">
              <a:solidFill>
                <a:schemeClr val="tx1">
                  <a:lumMod val="75000"/>
                  <a:lumOff val="25000"/>
                </a:schemeClr>
              </a:solidFill>
              <a:latin typeface="Microsoft YaHei UI" panose="020B0503020204020204" pitchFamily="34" charset="-122"/>
              <a:ea typeface="Microsoft YaHei UI" panose="020B0503020204020204" pitchFamily="34" charset="-122"/>
            </a:endParaRPr>
          </a:p>
          <a:p>
            <a:pPr marL="457200" lvl="2" defTabSz="457200" fontAlgn="base">
              <a:spcBef>
                <a:spcPts val="1000"/>
              </a:spcBef>
              <a:buClr>
                <a:schemeClr val="accent1"/>
              </a:buClr>
              <a:buSzPct val="80000"/>
              <a:buFont typeface="Wingdings 3" charset="2"/>
              <a:buChar char=""/>
              <a:tabLst>
                <a:tab pos="5267325" algn="r"/>
              </a:tabLst>
            </a:pPr>
            <a:r>
              <a:rPr lang="en-US" altLang="zh-CN" dirty="0">
                <a:solidFill>
                  <a:schemeClr val="tx1">
                    <a:lumMod val="75000"/>
                    <a:lumOff val="25000"/>
                  </a:schemeClr>
                </a:solidFill>
                <a:latin typeface="Microsoft YaHei UI" panose="020B0503020204020204" pitchFamily="34" charset="-122"/>
                <a:ea typeface="Microsoft YaHei UI" panose="020B0503020204020204" pitchFamily="34" charset="-122"/>
              </a:rPr>
              <a:t>9.6.3  </a:t>
            </a:r>
            <a:r>
              <a:rPr lang="zh-CN" altLang="zh-CN" dirty="0">
                <a:solidFill>
                  <a:schemeClr val="tx1">
                    <a:lumMod val="75000"/>
                    <a:lumOff val="25000"/>
                  </a:schemeClr>
                </a:solidFill>
                <a:latin typeface="Microsoft YaHei UI" panose="020B0503020204020204" pitchFamily="34" charset="-122"/>
                <a:ea typeface="Microsoft YaHei UI" panose="020B0503020204020204" pitchFamily="34" charset="-122"/>
              </a:rPr>
              <a:t>共用体变量的初始化和引用</a:t>
            </a:r>
            <a:endParaRPr lang="en-US" altLang="zh-CN" dirty="0">
              <a:solidFill>
                <a:schemeClr val="tx1">
                  <a:lumMod val="75000"/>
                  <a:lumOff val="25000"/>
                </a:schemeClr>
              </a:solidFill>
              <a:latin typeface="Microsoft YaHei UI" panose="020B0503020204020204" pitchFamily="34" charset="-122"/>
              <a:ea typeface="Microsoft YaHei UI" panose="020B0503020204020204" pitchFamily="34" charset="-122"/>
            </a:endParaRPr>
          </a:p>
          <a:p>
            <a:pPr marL="0" lvl="1" defTabSz="457200" fontAlgn="base">
              <a:spcBef>
                <a:spcPts val="1000"/>
              </a:spcBef>
              <a:buClr>
                <a:schemeClr val="accent1"/>
              </a:buClr>
              <a:buSzPct val="80000"/>
              <a:buFont typeface="Wingdings 3" charset="2"/>
              <a:buChar char=""/>
              <a:tabLst>
                <a:tab pos="5267325" algn="r"/>
              </a:tabLst>
            </a:pPr>
            <a:r>
              <a:rPr lang="en-US" altLang="zh-CN" dirty="0">
                <a:solidFill>
                  <a:schemeClr val="tx1">
                    <a:lumMod val="75000"/>
                    <a:lumOff val="25000"/>
                  </a:schemeClr>
                </a:solidFill>
                <a:latin typeface="Microsoft YaHei UI" panose="020B0503020204020204" pitchFamily="34" charset="-122"/>
                <a:ea typeface="Microsoft YaHei UI" panose="020B0503020204020204" pitchFamily="34" charset="-122"/>
              </a:rPr>
              <a:t>9.7  </a:t>
            </a:r>
            <a:r>
              <a:rPr lang="zh-CN" altLang="en-US" dirty="0">
                <a:solidFill>
                  <a:schemeClr val="tx1">
                    <a:lumMod val="75000"/>
                    <a:lumOff val="25000"/>
                  </a:schemeClr>
                </a:solidFill>
                <a:latin typeface="Microsoft YaHei UI" panose="020B0503020204020204" pitchFamily="34" charset="-122"/>
                <a:ea typeface="Microsoft YaHei UI" panose="020B0503020204020204" pitchFamily="34" charset="-122"/>
              </a:rPr>
              <a:t>枚举类型</a:t>
            </a:r>
            <a:endParaRPr lang="en-US" altLang="zh-CN" dirty="0">
              <a:solidFill>
                <a:schemeClr val="tx1">
                  <a:lumMod val="75000"/>
                  <a:lumOff val="25000"/>
                </a:schemeClr>
              </a:solidFill>
              <a:latin typeface="Microsoft YaHei UI" panose="020B0503020204020204" pitchFamily="34" charset="-122"/>
              <a:ea typeface="Microsoft YaHei UI" panose="020B0503020204020204" pitchFamily="34" charset="-122"/>
            </a:endParaRPr>
          </a:p>
          <a:p>
            <a:pPr marL="457200" lvl="2" defTabSz="457200" fontAlgn="base">
              <a:spcBef>
                <a:spcPts val="1000"/>
              </a:spcBef>
              <a:buClr>
                <a:schemeClr val="accent1"/>
              </a:buClr>
              <a:buSzPct val="80000"/>
              <a:buFont typeface="Wingdings 3" charset="2"/>
              <a:buChar char=""/>
              <a:tabLst>
                <a:tab pos="5267325" algn="r"/>
              </a:tabLst>
            </a:pPr>
            <a:r>
              <a:rPr lang="en-US" altLang="zh-CN" dirty="0">
                <a:solidFill>
                  <a:schemeClr val="tx1">
                    <a:lumMod val="75000"/>
                    <a:lumOff val="25000"/>
                  </a:schemeClr>
                </a:solidFill>
                <a:latin typeface="Microsoft YaHei UI" panose="020B0503020204020204" pitchFamily="34" charset="-122"/>
                <a:ea typeface="Microsoft YaHei UI" panose="020B0503020204020204" pitchFamily="34" charset="-122"/>
              </a:rPr>
              <a:t>9.7.1  </a:t>
            </a:r>
            <a:r>
              <a:rPr lang="zh-CN" altLang="en-US" dirty="0">
                <a:solidFill>
                  <a:schemeClr val="tx1">
                    <a:lumMod val="75000"/>
                    <a:lumOff val="25000"/>
                  </a:schemeClr>
                </a:solidFill>
                <a:latin typeface="Microsoft YaHei UI" panose="020B0503020204020204" pitchFamily="34" charset="-122"/>
                <a:ea typeface="Microsoft YaHei UI" panose="020B0503020204020204" pitchFamily="34" charset="-122"/>
              </a:rPr>
              <a:t>枚举</a:t>
            </a:r>
            <a:r>
              <a:rPr lang="zh-CN" altLang="zh-CN" dirty="0">
                <a:solidFill>
                  <a:schemeClr val="tx1">
                    <a:lumMod val="75000"/>
                    <a:lumOff val="25000"/>
                  </a:schemeClr>
                </a:solidFill>
                <a:latin typeface="Microsoft YaHei UI" panose="020B0503020204020204" pitchFamily="34" charset="-122"/>
                <a:ea typeface="Microsoft YaHei UI" panose="020B0503020204020204" pitchFamily="34" charset="-122"/>
              </a:rPr>
              <a:t>类型的定义</a:t>
            </a:r>
            <a:endParaRPr lang="en-US" altLang="zh-CN" dirty="0">
              <a:solidFill>
                <a:schemeClr val="tx1">
                  <a:lumMod val="75000"/>
                  <a:lumOff val="25000"/>
                </a:schemeClr>
              </a:solidFill>
              <a:latin typeface="Microsoft YaHei UI" panose="020B0503020204020204" pitchFamily="34" charset="-122"/>
              <a:ea typeface="Microsoft YaHei UI" panose="020B0503020204020204" pitchFamily="34" charset="-122"/>
            </a:endParaRPr>
          </a:p>
          <a:p>
            <a:pPr marL="457200" lvl="2" defTabSz="457200" fontAlgn="base">
              <a:spcBef>
                <a:spcPts val="1000"/>
              </a:spcBef>
              <a:buClr>
                <a:schemeClr val="accent1"/>
              </a:buClr>
              <a:buSzPct val="80000"/>
              <a:buFont typeface="Wingdings 3" charset="2"/>
              <a:buChar char=""/>
              <a:tabLst>
                <a:tab pos="5267325" algn="r"/>
              </a:tabLst>
            </a:pPr>
            <a:r>
              <a:rPr lang="en-US" altLang="zh-CN" dirty="0">
                <a:solidFill>
                  <a:schemeClr val="tx1">
                    <a:lumMod val="75000"/>
                    <a:lumOff val="25000"/>
                  </a:schemeClr>
                </a:solidFill>
                <a:latin typeface="Microsoft YaHei UI" panose="020B0503020204020204" pitchFamily="34" charset="-122"/>
                <a:ea typeface="Microsoft YaHei UI" panose="020B0503020204020204" pitchFamily="34" charset="-122"/>
              </a:rPr>
              <a:t>9.7.2  </a:t>
            </a:r>
            <a:r>
              <a:rPr lang="zh-CN" altLang="en-US" dirty="0">
                <a:solidFill>
                  <a:schemeClr val="tx1">
                    <a:lumMod val="75000"/>
                    <a:lumOff val="25000"/>
                  </a:schemeClr>
                </a:solidFill>
                <a:latin typeface="Microsoft YaHei UI" panose="020B0503020204020204" pitchFamily="34" charset="-122"/>
                <a:ea typeface="Microsoft YaHei UI" panose="020B0503020204020204" pitchFamily="34" charset="-122"/>
              </a:rPr>
              <a:t>枚举变量的定义</a:t>
            </a:r>
            <a:endParaRPr lang="en-US" altLang="zh-CN" dirty="0">
              <a:solidFill>
                <a:schemeClr val="tx1">
                  <a:lumMod val="75000"/>
                  <a:lumOff val="25000"/>
                </a:schemeClr>
              </a:solidFill>
              <a:latin typeface="Microsoft YaHei UI" panose="020B0503020204020204" pitchFamily="34" charset="-122"/>
              <a:ea typeface="Microsoft YaHei UI" panose="020B0503020204020204" pitchFamily="34" charset="-122"/>
            </a:endParaRPr>
          </a:p>
          <a:p>
            <a:pPr marL="0" lvl="1" defTabSz="457200" fontAlgn="base">
              <a:spcBef>
                <a:spcPts val="1000"/>
              </a:spcBef>
              <a:buClr>
                <a:schemeClr val="accent1"/>
              </a:buClr>
              <a:buSzPct val="80000"/>
              <a:buFont typeface="Wingdings 3" charset="2"/>
              <a:buChar char=""/>
              <a:tabLst>
                <a:tab pos="5267325" algn="r"/>
              </a:tabLst>
            </a:pPr>
            <a:r>
              <a:rPr lang="en-US" altLang="zh-CN" dirty="0">
                <a:solidFill>
                  <a:schemeClr val="tx1">
                    <a:lumMod val="75000"/>
                    <a:lumOff val="25000"/>
                  </a:schemeClr>
                </a:solidFill>
                <a:latin typeface="Microsoft YaHei UI" panose="020B0503020204020204" pitchFamily="34" charset="-122"/>
                <a:ea typeface="Microsoft YaHei UI" panose="020B0503020204020204" pitchFamily="34" charset="-122"/>
              </a:rPr>
              <a:t>9.8  </a:t>
            </a:r>
            <a:r>
              <a:rPr lang="zh-CN" altLang="en-US" dirty="0">
                <a:solidFill>
                  <a:schemeClr val="tx1">
                    <a:lumMod val="75000"/>
                    <a:lumOff val="25000"/>
                  </a:schemeClr>
                </a:solidFill>
                <a:latin typeface="Microsoft YaHei UI" panose="020B0503020204020204" pitchFamily="34" charset="-122"/>
                <a:ea typeface="Microsoft YaHei UI" panose="020B0503020204020204" pitchFamily="34" charset="-122"/>
              </a:rPr>
              <a:t>使用</a:t>
            </a:r>
            <a:r>
              <a:rPr lang="en-US" altLang="zh-CN" dirty="0" err="1">
                <a:solidFill>
                  <a:schemeClr val="tx1">
                    <a:lumMod val="75000"/>
                    <a:lumOff val="25000"/>
                  </a:schemeClr>
                </a:solidFill>
                <a:latin typeface="Microsoft YaHei UI" panose="020B0503020204020204" pitchFamily="34" charset="-122"/>
                <a:ea typeface="Microsoft YaHei UI" panose="020B0503020204020204" pitchFamily="34" charset="-122"/>
              </a:rPr>
              <a:t>typedef</a:t>
            </a:r>
            <a:r>
              <a:rPr lang="zh-CN" altLang="en-US" dirty="0">
                <a:solidFill>
                  <a:schemeClr val="tx1">
                    <a:lumMod val="75000"/>
                    <a:lumOff val="25000"/>
                  </a:schemeClr>
                </a:solidFill>
                <a:latin typeface="Microsoft YaHei UI" panose="020B0503020204020204" pitchFamily="34" charset="-122"/>
                <a:ea typeface="Microsoft YaHei UI" panose="020B0503020204020204" pitchFamily="34" charset="-122"/>
              </a:rPr>
              <a:t>声明新类型</a:t>
            </a:r>
            <a:endParaRPr lang="en-US" altLang="zh-CN" dirty="0">
              <a:solidFill>
                <a:schemeClr val="tx1">
                  <a:lumMod val="75000"/>
                  <a:lumOff val="25000"/>
                </a:schemeClr>
              </a:solidFill>
              <a:latin typeface="Microsoft YaHei UI" panose="020B0503020204020204" pitchFamily="34" charset="-122"/>
              <a:ea typeface="Microsoft YaHei UI" panose="020B0503020204020204" pitchFamily="34" charset="-122"/>
            </a:endParaRPr>
          </a:p>
          <a:p>
            <a:pPr marL="0" lvl="1" defTabSz="457200" fontAlgn="base">
              <a:spcBef>
                <a:spcPts val="1000"/>
              </a:spcBef>
              <a:buClr>
                <a:schemeClr val="accent1"/>
              </a:buClr>
              <a:buSzPct val="80000"/>
              <a:buFont typeface="Wingdings 3" charset="2"/>
              <a:buChar char=""/>
              <a:tabLst>
                <a:tab pos="5267325" algn="r"/>
              </a:tabLst>
            </a:pPr>
            <a:r>
              <a:rPr lang="zh-CN" altLang="en-US" dirty="0">
                <a:solidFill>
                  <a:schemeClr val="tx1">
                    <a:lumMod val="75000"/>
                    <a:lumOff val="25000"/>
                  </a:schemeClr>
                </a:solidFill>
                <a:latin typeface="Microsoft YaHei UI" panose="020B0503020204020204" pitchFamily="34" charset="-122"/>
                <a:ea typeface="Microsoft YaHei UI" panose="020B0503020204020204" pitchFamily="34" charset="-122"/>
              </a:rPr>
              <a:t>实例分析与实现</a:t>
            </a:r>
          </a:p>
        </p:txBody>
      </p:sp>
    </p:spTree>
    <p:extLst>
      <p:ext uri="{BB962C8B-B14F-4D97-AF65-F5344CB8AC3E}">
        <p14:creationId xmlns:p14="http://schemas.microsoft.com/office/powerpoint/2010/main" val="35770593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8"/>
          <p:cNvSpPr txBox="1">
            <a:spLocks noChangeArrowheads="1"/>
          </p:cNvSpPr>
          <p:nvPr/>
        </p:nvSpPr>
        <p:spPr>
          <a:xfrm>
            <a:off x="1403855" y="1301424"/>
            <a:ext cx="7484534" cy="833966"/>
          </a:xfrm>
          <a:prstGeom prst="rect">
            <a:avLst/>
          </a:prstGeom>
        </p:spPr>
        <p:txBody>
          <a:bodyPr vert="horz" lIns="91440" tIns="45720" rIns="91440" bIns="45720" rtlCol="0" anchor="b">
            <a:noAutofit/>
          </a:bodyPr>
          <a:lstStyle>
            <a:lvl1pPr algn="r" defTabSz="457200" rtl="0" eaLnBrk="1" latinLnBrk="0" hangingPunct="1">
              <a:spcBef>
                <a:spcPct val="0"/>
              </a:spcBef>
              <a:buNone/>
              <a:defRPr lang="zh-CN" sz="4800" kern="1200">
                <a:solidFill>
                  <a:schemeClr val="accent1"/>
                </a:solidFill>
                <a:latin typeface="Microsoft YaHei UI" panose="020B0503020204020204" pitchFamily="34" charset="-122"/>
                <a:ea typeface="Microsoft YaHei UI" panose="020B0503020204020204" pitchFamily="34" charset="-122"/>
                <a:cs typeface="+mj-cs"/>
              </a:defRPr>
            </a:lvl1pPr>
            <a:lvl2pPr eaLnBrk="1" latinLnBrk="0" hangingPunct="1">
              <a:defRPr lang="zh-CN">
                <a:solidFill>
                  <a:schemeClr val="tx2"/>
                </a:solidFill>
              </a:defRPr>
            </a:lvl2pPr>
            <a:lvl3pPr eaLnBrk="1" latinLnBrk="0" hangingPunct="1">
              <a:defRPr lang="zh-CN">
                <a:solidFill>
                  <a:schemeClr val="tx2"/>
                </a:solidFill>
              </a:defRPr>
            </a:lvl3pPr>
            <a:lvl4pPr eaLnBrk="1" latinLnBrk="0" hangingPunct="1">
              <a:defRPr lang="zh-CN">
                <a:solidFill>
                  <a:schemeClr val="tx2"/>
                </a:solidFill>
              </a:defRPr>
            </a:lvl4pPr>
            <a:lvl5pPr eaLnBrk="1" latinLnBrk="0" hangingPunct="1">
              <a:defRPr lang="zh-CN">
                <a:solidFill>
                  <a:schemeClr val="tx2"/>
                </a:solidFill>
              </a:defRPr>
            </a:lvl5pPr>
            <a:lvl6pPr eaLnBrk="1" latinLnBrk="0" hangingPunct="1">
              <a:defRPr lang="zh-CN">
                <a:solidFill>
                  <a:schemeClr val="tx2"/>
                </a:solidFill>
              </a:defRPr>
            </a:lvl6pPr>
            <a:lvl7pPr eaLnBrk="1" latinLnBrk="0" hangingPunct="1">
              <a:defRPr lang="zh-CN">
                <a:solidFill>
                  <a:schemeClr val="tx2"/>
                </a:solidFill>
              </a:defRPr>
            </a:lvl7pPr>
            <a:lvl8pPr eaLnBrk="1" latinLnBrk="0" hangingPunct="1">
              <a:defRPr lang="zh-CN">
                <a:solidFill>
                  <a:schemeClr val="tx2"/>
                </a:solidFill>
              </a:defRPr>
            </a:lvl8pPr>
            <a:lvl9pPr eaLnBrk="1" latinLnBrk="0" hangingPunct="1">
              <a:defRPr lang="zh-CN">
                <a:solidFill>
                  <a:schemeClr val="tx2"/>
                </a:solidFill>
              </a:defRPr>
            </a:lvl9pPr>
          </a:lstStyle>
          <a:p>
            <a:pPr algn="ctr"/>
            <a:r>
              <a:rPr lang="en-US" altLang="zh-CN" sz="4400" b="1" dirty="0">
                <a:solidFill>
                  <a:schemeClr val="accent2">
                    <a:lumMod val="75000"/>
                  </a:schemeClr>
                </a:solidFill>
                <a:latin typeface="微软雅黑" pitchFamily="34" charset="-122"/>
                <a:ea typeface="微软雅黑" pitchFamily="34" charset="-122"/>
              </a:rPr>
              <a:t>9.1 </a:t>
            </a:r>
            <a:r>
              <a:rPr lang="zh-CN" altLang="en-US" sz="4400" b="1" dirty="0">
                <a:solidFill>
                  <a:schemeClr val="accent2">
                    <a:lumMod val="75000"/>
                  </a:schemeClr>
                </a:solidFill>
                <a:latin typeface="微软雅黑" pitchFamily="34" charset="-122"/>
                <a:ea typeface="微软雅黑" pitchFamily="34" charset="-122"/>
              </a:rPr>
              <a:t>结构体类型</a:t>
            </a:r>
          </a:p>
        </p:txBody>
      </p:sp>
      <p:sp>
        <p:nvSpPr>
          <p:cNvPr id="7" name="矩形 8"/>
          <p:cNvSpPr txBox="1">
            <a:spLocks noChangeArrowheads="1"/>
          </p:cNvSpPr>
          <p:nvPr/>
        </p:nvSpPr>
        <p:spPr>
          <a:xfrm>
            <a:off x="1403855" y="2551104"/>
            <a:ext cx="7484534" cy="833966"/>
          </a:xfrm>
          <a:prstGeom prst="rect">
            <a:avLst/>
          </a:prstGeom>
        </p:spPr>
        <p:txBody>
          <a:bodyPr vert="horz" lIns="91440" tIns="45720" rIns="91440" bIns="45720" rtlCol="0" anchor="b">
            <a:noAutofit/>
          </a:bodyPr>
          <a:lstStyle>
            <a:lvl1pPr algn="r" defTabSz="457200" rtl="0" eaLnBrk="1" latinLnBrk="0" hangingPunct="1">
              <a:spcBef>
                <a:spcPct val="0"/>
              </a:spcBef>
              <a:buNone/>
              <a:defRPr lang="zh-CN" sz="4800" kern="1200">
                <a:solidFill>
                  <a:schemeClr val="accent1"/>
                </a:solidFill>
                <a:latin typeface="Microsoft YaHei UI" panose="020B0503020204020204" pitchFamily="34" charset="-122"/>
                <a:ea typeface="Microsoft YaHei UI" panose="020B0503020204020204" pitchFamily="34" charset="-122"/>
                <a:cs typeface="+mj-cs"/>
              </a:defRPr>
            </a:lvl1pPr>
            <a:lvl2pPr eaLnBrk="1" latinLnBrk="0" hangingPunct="1">
              <a:defRPr lang="zh-CN">
                <a:solidFill>
                  <a:schemeClr val="tx2"/>
                </a:solidFill>
              </a:defRPr>
            </a:lvl2pPr>
            <a:lvl3pPr eaLnBrk="1" latinLnBrk="0" hangingPunct="1">
              <a:defRPr lang="zh-CN">
                <a:solidFill>
                  <a:schemeClr val="tx2"/>
                </a:solidFill>
              </a:defRPr>
            </a:lvl3pPr>
            <a:lvl4pPr eaLnBrk="1" latinLnBrk="0" hangingPunct="1">
              <a:defRPr lang="zh-CN">
                <a:solidFill>
                  <a:schemeClr val="tx2"/>
                </a:solidFill>
              </a:defRPr>
            </a:lvl4pPr>
            <a:lvl5pPr eaLnBrk="1" latinLnBrk="0" hangingPunct="1">
              <a:defRPr lang="zh-CN">
                <a:solidFill>
                  <a:schemeClr val="tx2"/>
                </a:solidFill>
              </a:defRPr>
            </a:lvl5pPr>
            <a:lvl6pPr eaLnBrk="1" latinLnBrk="0" hangingPunct="1">
              <a:defRPr lang="zh-CN">
                <a:solidFill>
                  <a:schemeClr val="tx2"/>
                </a:solidFill>
              </a:defRPr>
            </a:lvl6pPr>
            <a:lvl7pPr eaLnBrk="1" latinLnBrk="0" hangingPunct="1">
              <a:defRPr lang="zh-CN">
                <a:solidFill>
                  <a:schemeClr val="tx2"/>
                </a:solidFill>
              </a:defRPr>
            </a:lvl7pPr>
            <a:lvl8pPr eaLnBrk="1" latinLnBrk="0" hangingPunct="1">
              <a:defRPr lang="zh-CN">
                <a:solidFill>
                  <a:schemeClr val="tx2"/>
                </a:solidFill>
              </a:defRPr>
            </a:lvl8pPr>
            <a:lvl9pPr eaLnBrk="1" latinLnBrk="0" hangingPunct="1">
              <a:defRPr lang="zh-CN">
                <a:solidFill>
                  <a:schemeClr val="tx2"/>
                </a:solidFill>
              </a:defRPr>
            </a:lvl9pPr>
          </a:lstStyle>
          <a:p>
            <a:pPr algn="ctr"/>
            <a:r>
              <a:rPr lang="en-US" altLang="zh-CN" sz="4400" dirty="0">
                <a:solidFill>
                  <a:schemeClr val="accent2">
                    <a:lumMod val="75000"/>
                  </a:schemeClr>
                </a:solidFill>
                <a:latin typeface="微软雅黑" pitchFamily="34" charset="-122"/>
                <a:ea typeface="微软雅黑" pitchFamily="34" charset="-122"/>
              </a:rPr>
              <a:t>9.1.1 </a:t>
            </a:r>
            <a:r>
              <a:rPr lang="zh-CN" altLang="en-US" sz="4400" dirty="0">
                <a:solidFill>
                  <a:schemeClr val="accent2">
                    <a:lumMod val="75000"/>
                  </a:schemeClr>
                </a:solidFill>
                <a:latin typeface="微软雅黑" pitchFamily="34" charset="-122"/>
                <a:ea typeface="微软雅黑" pitchFamily="34" charset="-122"/>
              </a:rPr>
              <a:t>结构体类型的定义</a:t>
            </a:r>
          </a:p>
        </p:txBody>
      </p:sp>
    </p:spTree>
    <p:extLst>
      <p:ext uri="{BB962C8B-B14F-4D97-AF65-F5344CB8AC3E}">
        <p14:creationId xmlns:p14="http://schemas.microsoft.com/office/powerpoint/2010/main" val="42398693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3593093" y="1129205"/>
            <a:ext cx="8598907" cy="3285140"/>
          </a:xfrm>
        </p:spPr>
        <p:txBody>
          <a:bodyPr>
            <a:normAutofit/>
          </a:bodyPr>
          <a:lstStyle/>
          <a:p>
            <a:pPr marL="0" indent="0">
              <a:lnSpc>
                <a:spcPct val="130000"/>
              </a:lnSpc>
              <a:buNone/>
            </a:pPr>
            <a:r>
              <a:rPr lang="zh-CN" altLang="en-US" sz="2800" dirty="0"/>
              <a:t>学生：</a:t>
            </a:r>
            <a:endParaRPr lang="en-US" altLang="zh-CN" sz="2800" dirty="0"/>
          </a:p>
          <a:p>
            <a:r>
              <a:rPr lang="zh-CN" altLang="zh-CN" sz="2800" dirty="0"/>
              <a:t>学号</a:t>
            </a:r>
            <a:r>
              <a:rPr lang="en-US" altLang="zh-CN" sz="2800" dirty="0"/>
              <a:t>   			</a:t>
            </a:r>
            <a:r>
              <a:rPr lang="en-US" altLang="zh-CN" sz="2800" dirty="0" err="1"/>
              <a:t>int</a:t>
            </a:r>
            <a:r>
              <a:rPr lang="en-US" altLang="zh-CN" sz="2800" dirty="0"/>
              <a:t> </a:t>
            </a:r>
            <a:r>
              <a:rPr lang="en-US" altLang="zh-CN" sz="2800" dirty="0" err="1"/>
              <a:t>sno</a:t>
            </a:r>
            <a:r>
              <a:rPr lang="en-US" altLang="zh-CN" sz="2800" dirty="0"/>
              <a:t>;              </a:t>
            </a:r>
          </a:p>
          <a:p>
            <a:pPr>
              <a:lnSpc>
                <a:spcPct val="130000"/>
              </a:lnSpc>
            </a:pPr>
            <a:r>
              <a:rPr lang="zh-CN" altLang="zh-CN" sz="2800" dirty="0"/>
              <a:t>姓名</a:t>
            </a:r>
            <a:r>
              <a:rPr lang="en-US" altLang="zh-CN" sz="2800" dirty="0"/>
              <a:t>			char name[20];</a:t>
            </a:r>
          </a:p>
          <a:p>
            <a:pPr>
              <a:lnSpc>
                <a:spcPct val="130000"/>
              </a:lnSpc>
            </a:pPr>
            <a:r>
              <a:rPr lang="zh-CN" altLang="zh-CN" sz="2800" dirty="0"/>
              <a:t>班级</a:t>
            </a:r>
            <a:r>
              <a:rPr lang="en-US" altLang="zh-CN" sz="2800" dirty="0"/>
              <a:t>			char </a:t>
            </a:r>
            <a:r>
              <a:rPr lang="en-US" altLang="zh-CN" sz="2800" dirty="0" err="1"/>
              <a:t>classname</a:t>
            </a:r>
            <a:r>
              <a:rPr lang="en-US" altLang="zh-CN" sz="2800" dirty="0"/>
              <a:t>[20]; </a:t>
            </a:r>
          </a:p>
          <a:p>
            <a:pPr>
              <a:lnSpc>
                <a:spcPct val="130000"/>
              </a:lnSpc>
            </a:pPr>
            <a:r>
              <a:rPr lang="zh-CN" altLang="zh-CN" sz="2800" dirty="0"/>
              <a:t>课程成绩</a:t>
            </a:r>
            <a:r>
              <a:rPr lang="en-US" altLang="zh-CN" sz="2800" dirty="0"/>
              <a:t>		</a:t>
            </a:r>
            <a:r>
              <a:rPr lang="en-US" altLang="zh-CN" sz="2800" dirty="0" err="1"/>
              <a:t>int</a:t>
            </a:r>
            <a:r>
              <a:rPr lang="en-US" altLang="zh-CN" sz="2800"/>
              <a:t> grade[3</a:t>
            </a:r>
            <a:r>
              <a:rPr lang="en-US" altLang="zh-CN" sz="2800" dirty="0"/>
              <a:t>]; </a:t>
            </a:r>
          </a:p>
          <a:p>
            <a:pPr marL="0" indent="0">
              <a:lnSpc>
                <a:spcPct val="130000"/>
              </a:lnSpc>
              <a:buNone/>
            </a:pPr>
            <a:endParaRPr lang="zh-CN" altLang="zh-CN" sz="2800" dirty="0">
              <a:latin typeface="微软雅黑" pitchFamily="34" charset="-122"/>
              <a:ea typeface="微软雅黑" pitchFamily="34" charset="-122"/>
            </a:endParaRPr>
          </a:p>
        </p:txBody>
      </p:sp>
      <p:pic>
        <p:nvPicPr>
          <p:cNvPr id="4" name="图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36426" y="1659988"/>
            <a:ext cx="1603722" cy="2017928"/>
          </a:xfrm>
          <a:prstGeom prst="rect">
            <a:avLst/>
          </a:prstGeom>
        </p:spPr>
      </p:pic>
      <p:sp>
        <p:nvSpPr>
          <p:cNvPr id="6" name="内容占位符 4"/>
          <p:cNvSpPr txBox="1">
            <a:spLocks/>
          </p:cNvSpPr>
          <p:nvPr/>
        </p:nvSpPr>
        <p:spPr>
          <a:xfrm>
            <a:off x="1764127" y="4749707"/>
            <a:ext cx="5488012" cy="534956"/>
          </a:xfrm>
          <a:prstGeom prst="rect">
            <a:avLst/>
          </a:prstGeom>
          <a:ln w="12700">
            <a:solidFill>
              <a:schemeClr val="accent2">
                <a:lumMod val="50000"/>
              </a:schemeClr>
            </a:solidFill>
          </a:ln>
        </p:spPr>
        <p:txBody>
          <a:bodyPr vert="horz" lIns="91440" tIns="45720" rIns="91440" bIns="45720" rtlCol="0">
            <a:normAutofit/>
          </a:bodyPr>
          <a:lstStyle>
            <a:lvl1pPr indent="0" defTabSz="457200">
              <a:spcBef>
                <a:spcPts val="1000"/>
              </a:spcBef>
              <a:spcAft>
                <a:spcPts val="0"/>
              </a:spcAft>
              <a:buClr>
                <a:schemeClr val="accent1"/>
              </a:buClr>
              <a:buSzPct val="80000"/>
              <a:buFont typeface="Wingdings 3" charset="2"/>
              <a:buNone/>
              <a:defRPr lang="zh-CN" sz="2400">
                <a:solidFill>
                  <a:schemeClr val="tx1">
                    <a:lumMod val="75000"/>
                    <a:lumOff val="25000"/>
                  </a:schemeClr>
                </a:solidFill>
                <a:latin typeface="微软雅黑" pitchFamily="34" charset="-122"/>
                <a:ea typeface="微软雅黑" pitchFamily="34" charset="-122"/>
              </a:defRPr>
            </a:lvl1pPr>
            <a:lvl2pPr marL="742950" indent="-285750" defTabSz="457200">
              <a:spcBef>
                <a:spcPts val="1000"/>
              </a:spcBef>
              <a:spcAft>
                <a:spcPts val="0"/>
              </a:spcAft>
              <a:buClr>
                <a:schemeClr val="accent1"/>
              </a:buClr>
              <a:buSzPct val="80000"/>
              <a:buFont typeface="Wingdings 3" charset="2"/>
              <a:buChar char=""/>
              <a:defRPr lang="zh-CN" sz="1600">
                <a:solidFill>
                  <a:schemeClr val="tx1">
                    <a:lumMod val="75000"/>
                    <a:lumOff val="25000"/>
                  </a:schemeClr>
                </a:solidFill>
                <a:latin typeface="Microsoft YaHei UI" panose="020B0503020204020204" pitchFamily="34" charset="-122"/>
                <a:ea typeface="Microsoft YaHei UI" panose="020B0503020204020204" pitchFamily="34" charset="-122"/>
              </a:defRPr>
            </a:lvl2pPr>
            <a:lvl3pPr marL="1143000" indent="-228600" defTabSz="457200">
              <a:spcBef>
                <a:spcPts val="1000"/>
              </a:spcBef>
              <a:spcAft>
                <a:spcPts val="0"/>
              </a:spcAft>
              <a:buClr>
                <a:schemeClr val="accent1"/>
              </a:buClr>
              <a:buSzPct val="80000"/>
              <a:buFont typeface="Wingdings 3" charset="2"/>
              <a:buChar char=""/>
              <a:defRPr lang="zh-CN" sz="1400">
                <a:solidFill>
                  <a:schemeClr val="tx1">
                    <a:lumMod val="75000"/>
                    <a:lumOff val="25000"/>
                  </a:schemeClr>
                </a:solidFill>
                <a:latin typeface="Microsoft YaHei UI" panose="020B0503020204020204" pitchFamily="34" charset="-122"/>
                <a:ea typeface="Microsoft YaHei UI" panose="020B0503020204020204" pitchFamily="34" charset="-122"/>
              </a:defRPr>
            </a:lvl3pPr>
            <a:lvl4pPr marL="1600200" indent="-228600" defTabSz="457200">
              <a:spcBef>
                <a:spcPts val="1000"/>
              </a:spcBef>
              <a:spcAft>
                <a:spcPts val="0"/>
              </a:spcAft>
              <a:buClr>
                <a:schemeClr val="accent1"/>
              </a:buClr>
              <a:buSzPct val="80000"/>
              <a:buFont typeface="Wingdings 3" charset="2"/>
              <a:buChar char=""/>
              <a:defRPr lang="zh-CN" sz="1200">
                <a:solidFill>
                  <a:schemeClr val="tx1">
                    <a:lumMod val="75000"/>
                    <a:lumOff val="25000"/>
                  </a:schemeClr>
                </a:solidFill>
                <a:latin typeface="Microsoft YaHei UI" panose="020B0503020204020204" pitchFamily="34" charset="-122"/>
                <a:ea typeface="Microsoft YaHei UI" panose="020B0503020204020204" pitchFamily="34" charset="-122"/>
              </a:defRPr>
            </a:lvl4pPr>
            <a:lvl5pPr marL="2057400" indent="-228600" defTabSz="457200">
              <a:spcBef>
                <a:spcPts val="1000"/>
              </a:spcBef>
              <a:spcAft>
                <a:spcPts val="0"/>
              </a:spcAft>
              <a:buClr>
                <a:schemeClr val="accent1"/>
              </a:buClr>
              <a:buSzPct val="80000"/>
              <a:buFont typeface="Wingdings 3" charset="2"/>
              <a:buChar char=""/>
              <a:defRPr lang="zh-CN" sz="1200">
                <a:solidFill>
                  <a:schemeClr val="tx1">
                    <a:lumMod val="75000"/>
                    <a:lumOff val="25000"/>
                  </a:schemeClr>
                </a:solidFill>
                <a:latin typeface="Microsoft YaHei UI" panose="020B0503020204020204" pitchFamily="34" charset="-122"/>
                <a:ea typeface="Microsoft YaHei UI" panose="020B0503020204020204" pitchFamily="34" charset="-122"/>
              </a:defRPr>
            </a:lvl5pPr>
            <a:lvl6pPr marL="2514600" indent="-228600" defTabSz="457200">
              <a:spcBef>
                <a:spcPts val="1000"/>
              </a:spcBef>
              <a:spcAft>
                <a:spcPts val="0"/>
              </a:spcAft>
              <a:buClr>
                <a:schemeClr val="accent1"/>
              </a:buClr>
              <a:buSzPct val="80000"/>
              <a:buFont typeface="Wingdings 3" charset="2"/>
              <a:buChar char=""/>
              <a:defRPr lang="zh-CN" sz="1200">
                <a:solidFill>
                  <a:schemeClr val="tx1">
                    <a:lumMod val="75000"/>
                    <a:lumOff val="25000"/>
                  </a:schemeClr>
                </a:solidFill>
              </a:defRPr>
            </a:lvl6pPr>
            <a:lvl7pPr marL="2971800" indent="-228600" defTabSz="457200">
              <a:spcBef>
                <a:spcPts val="1000"/>
              </a:spcBef>
              <a:spcAft>
                <a:spcPts val="0"/>
              </a:spcAft>
              <a:buClr>
                <a:schemeClr val="accent1"/>
              </a:buClr>
              <a:buSzPct val="80000"/>
              <a:buFont typeface="Wingdings 3" charset="2"/>
              <a:buChar char=""/>
              <a:defRPr lang="zh-CN" sz="1200">
                <a:solidFill>
                  <a:schemeClr val="tx1">
                    <a:lumMod val="75000"/>
                    <a:lumOff val="25000"/>
                  </a:schemeClr>
                </a:solidFill>
              </a:defRPr>
            </a:lvl7pPr>
            <a:lvl8pPr marL="3429000" indent="-228600" defTabSz="457200">
              <a:spcBef>
                <a:spcPts val="1000"/>
              </a:spcBef>
              <a:spcAft>
                <a:spcPts val="0"/>
              </a:spcAft>
              <a:buClr>
                <a:schemeClr val="accent1"/>
              </a:buClr>
              <a:buSzPct val="80000"/>
              <a:buFont typeface="Wingdings 3" charset="2"/>
              <a:buChar char=""/>
              <a:defRPr lang="zh-CN" sz="1200">
                <a:solidFill>
                  <a:schemeClr val="tx1">
                    <a:lumMod val="75000"/>
                    <a:lumOff val="25000"/>
                  </a:schemeClr>
                </a:solidFill>
              </a:defRPr>
            </a:lvl8pPr>
            <a:lvl9pPr marL="3886200" indent="-228600" defTabSz="457200">
              <a:spcBef>
                <a:spcPts val="1000"/>
              </a:spcBef>
              <a:spcAft>
                <a:spcPts val="0"/>
              </a:spcAft>
              <a:buClr>
                <a:schemeClr val="accent1"/>
              </a:buClr>
              <a:buSzPct val="80000"/>
              <a:buFont typeface="Wingdings 3" charset="2"/>
              <a:buChar char=""/>
              <a:defRPr lang="zh-CN" sz="1200">
                <a:solidFill>
                  <a:schemeClr val="tx1">
                    <a:lumMod val="75000"/>
                    <a:lumOff val="25000"/>
                  </a:schemeClr>
                </a:solidFill>
              </a:defRPr>
            </a:lvl9pPr>
          </a:lstStyle>
          <a:p>
            <a:r>
              <a:rPr lang="zh-CN" altLang="en-US" b="1" dirty="0">
                <a:solidFill>
                  <a:schemeClr val="accent2">
                    <a:lumMod val="50000"/>
                  </a:schemeClr>
                </a:solidFill>
              </a:rPr>
              <a:t>将多个不同类型的数据组成一个“整体”</a:t>
            </a:r>
            <a:endParaRPr lang="es-ES" altLang="en-US" b="1" dirty="0">
              <a:solidFill>
                <a:schemeClr val="accent2">
                  <a:lumMod val="50000"/>
                </a:schemeClr>
              </a:solidFill>
            </a:endParaRPr>
          </a:p>
        </p:txBody>
      </p:sp>
    </p:spTree>
    <p:extLst>
      <p:ext uri="{BB962C8B-B14F-4D97-AF65-F5344CB8AC3E}">
        <p14:creationId xmlns:p14="http://schemas.microsoft.com/office/powerpoint/2010/main" val="31439357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2"/>
          <p:cNvSpPr txBox="1">
            <a:spLocks noChangeArrowheads="1"/>
          </p:cNvSpPr>
          <p:nvPr/>
        </p:nvSpPr>
        <p:spPr>
          <a:xfrm>
            <a:off x="656490" y="632542"/>
            <a:ext cx="8598907" cy="608549"/>
          </a:xfrm>
          <a:prstGeom prst="rect">
            <a:avLst/>
          </a:prstGeom>
        </p:spPr>
        <p:txBody>
          <a:bodyPr vert="horz" lIns="91440" tIns="45720" rIns="91440" bIns="45720" rtlCol="0" anchor="t">
            <a:normAutofit/>
          </a:bodyPr>
          <a:lstStyle>
            <a:lvl1pPr algn="l" defTabSz="457200" rtl="0" eaLnBrk="1" latinLnBrk="0" hangingPunct="1">
              <a:spcBef>
                <a:spcPct val="0"/>
              </a:spcBef>
              <a:buNone/>
              <a:defRPr lang="zh-CN" sz="3600" b="1" kern="1200">
                <a:solidFill>
                  <a:schemeClr val="accent2">
                    <a:lumMod val="50000"/>
                  </a:schemeClr>
                </a:solidFill>
                <a:latin typeface="Microsoft YaHei UI" panose="020B0503020204020204" pitchFamily="34" charset="-122"/>
                <a:ea typeface="Microsoft YaHei UI" panose="020B0503020204020204" pitchFamily="34" charset="-122"/>
                <a:cs typeface="+mj-cs"/>
              </a:defRPr>
            </a:lvl1pPr>
            <a:lvl2pPr eaLnBrk="1" latinLnBrk="0" hangingPunct="1">
              <a:defRPr lang="zh-CN">
                <a:solidFill>
                  <a:schemeClr val="tx2"/>
                </a:solidFill>
              </a:defRPr>
            </a:lvl2pPr>
            <a:lvl3pPr eaLnBrk="1" latinLnBrk="0" hangingPunct="1">
              <a:defRPr lang="zh-CN">
                <a:solidFill>
                  <a:schemeClr val="tx2"/>
                </a:solidFill>
              </a:defRPr>
            </a:lvl3pPr>
            <a:lvl4pPr eaLnBrk="1" latinLnBrk="0" hangingPunct="1">
              <a:defRPr lang="zh-CN">
                <a:solidFill>
                  <a:schemeClr val="tx2"/>
                </a:solidFill>
              </a:defRPr>
            </a:lvl4pPr>
            <a:lvl5pPr eaLnBrk="1" latinLnBrk="0" hangingPunct="1">
              <a:defRPr lang="zh-CN">
                <a:solidFill>
                  <a:schemeClr val="tx2"/>
                </a:solidFill>
              </a:defRPr>
            </a:lvl5pPr>
            <a:lvl6pPr eaLnBrk="1" latinLnBrk="0" hangingPunct="1">
              <a:defRPr lang="zh-CN">
                <a:solidFill>
                  <a:schemeClr val="tx2"/>
                </a:solidFill>
              </a:defRPr>
            </a:lvl6pPr>
            <a:lvl7pPr eaLnBrk="1" latinLnBrk="0" hangingPunct="1">
              <a:defRPr lang="zh-CN">
                <a:solidFill>
                  <a:schemeClr val="tx2"/>
                </a:solidFill>
              </a:defRPr>
            </a:lvl7pPr>
            <a:lvl8pPr eaLnBrk="1" latinLnBrk="0" hangingPunct="1">
              <a:defRPr lang="zh-CN">
                <a:solidFill>
                  <a:schemeClr val="tx2"/>
                </a:solidFill>
              </a:defRPr>
            </a:lvl8pPr>
            <a:lvl9pPr eaLnBrk="1" latinLnBrk="0" hangingPunct="1">
              <a:defRPr lang="zh-CN">
                <a:solidFill>
                  <a:schemeClr val="tx2"/>
                </a:solidFill>
              </a:defRPr>
            </a:lvl9pPr>
          </a:lstStyle>
          <a:p>
            <a:r>
              <a:rPr lang="en-US" altLang="zh-CN" sz="2800" dirty="0">
                <a:solidFill>
                  <a:schemeClr val="accent1"/>
                </a:solidFill>
                <a:latin typeface="微软雅黑" pitchFamily="34" charset="-122"/>
                <a:ea typeface="微软雅黑" pitchFamily="34" charset="-122"/>
              </a:rPr>
              <a:t>9.1.1 </a:t>
            </a:r>
            <a:r>
              <a:rPr lang="zh-CN" altLang="zh-CN" sz="2800" dirty="0">
                <a:solidFill>
                  <a:schemeClr val="accent1"/>
                </a:solidFill>
                <a:latin typeface="微软雅黑" pitchFamily="34" charset="-122"/>
                <a:ea typeface="微软雅黑" pitchFamily="34" charset="-122"/>
              </a:rPr>
              <a:t>结构体类型</a:t>
            </a:r>
            <a:r>
              <a:rPr lang="zh-CN" altLang="en-US" sz="2800" dirty="0">
                <a:solidFill>
                  <a:schemeClr val="accent1"/>
                </a:solidFill>
                <a:latin typeface="微软雅黑" pitchFamily="34" charset="-122"/>
                <a:ea typeface="微软雅黑" pitchFamily="34" charset="-122"/>
              </a:rPr>
              <a:t>的</a:t>
            </a:r>
            <a:r>
              <a:rPr lang="zh-CN" altLang="zh-CN" sz="2800" dirty="0">
                <a:solidFill>
                  <a:schemeClr val="accent1"/>
                </a:solidFill>
                <a:latin typeface="微软雅黑" pitchFamily="34" charset="-122"/>
                <a:ea typeface="微软雅黑" pitchFamily="34" charset="-122"/>
              </a:rPr>
              <a:t>定义</a:t>
            </a:r>
            <a:endParaRPr lang="en-US" altLang="zh-CN" sz="2800" dirty="0">
              <a:solidFill>
                <a:schemeClr val="accent1"/>
              </a:solidFill>
              <a:latin typeface="微软雅黑" pitchFamily="34" charset="-122"/>
              <a:ea typeface="微软雅黑" pitchFamily="34" charset="-122"/>
            </a:endParaRPr>
          </a:p>
          <a:p>
            <a:pPr fontAlgn="base">
              <a:spcBef>
                <a:spcPts val="1000"/>
              </a:spcBef>
              <a:buClr>
                <a:schemeClr val="accent1"/>
              </a:buClr>
              <a:buSzPct val="80000"/>
              <a:tabLst>
                <a:tab pos="5267325" algn="r"/>
              </a:tabLst>
            </a:pPr>
            <a:endParaRPr lang="zh-CN" altLang="en-US" sz="2800" dirty="0">
              <a:solidFill>
                <a:schemeClr val="accent1"/>
              </a:solidFill>
              <a:latin typeface="微软雅黑" pitchFamily="34" charset="-122"/>
              <a:ea typeface="微软雅黑" pitchFamily="34" charset="-122"/>
            </a:endParaRPr>
          </a:p>
        </p:txBody>
      </p:sp>
      <p:sp>
        <p:nvSpPr>
          <p:cNvPr id="6" name="矩形 3"/>
          <p:cNvSpPr txBox="1">
            <a:spLocks noChangeArrowheads="1"/>
          </p:cNvSpPr>
          <p:nvPr/>
        </p:nvSpPr>
        <p:spPr>
          <a:xfrm>
            <a:off x="709041" y="1466179"/>
            <a:ext cx="3736835" cy="4326977"/>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lang="zh-CN" sz="1800" kern="1200">
                <a:solidFill>
                  <a:schemeClr val="tx1">
                    <a:lumMod val="75000"/>
                    <a:lumOff val="25000"/>
                  </a:schemeClr>
                </a:solidFill>
                <a:latin typeface="Microsoft YaHei UI" panose="020B0503020204020204" pitchFamily="34" charset="-122"/>
                <a:ea typeface="Microsoft YaHei UI" panose="020B0503020204020204" pitchFamily="34" charset="-122"/>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lang="zh-CN" sz="1600" kern="1200">
                <a:solidFill>
                  <a:schemeClr val="tx1">
                    <a:lumMod val="75000"/>
                    <a:lumOff val="25000"/>
                  </a:schemeClr>
                </a:solidFill>
                <a:latin typeface="Microsoft YaHei UI" panose="020B0503020204020204" pitchFamily="34" charset="-122"/>
                <a:ea typeface="Microsoft YaHei UI" panose="020B0503020204020204" pitchFamily="34" charset="-122"/>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lang="zh-CN" sz="1400" kern="1200">
                <a:solidFill>
                  <a:schemeClr val="tx1">
                    <a:lumMod val="75000"/>
                    <a:lumOff val="25000"/>
                  </a:schemeClr>
                </a:solidFill>
                <a:latin typeface="Microsoft YaHei UI" panose="020B0503020204020204" pitchFamily="34" charset="-122"/>
                <a:ea typeface="Microsoft YaHei UI" panose="020B0503020204020204" pitchFamily="34" charset="-122"/>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lang="zh-CN" sz="1200" kern="1200">
                <a:solidFill>
                  <a:schemeClr val="tx1">
                    <a:lumMod val="75000"/>
                    <a:lumOff val="25000"/>
                  </a:schemeClr>
                </a:solidFill>
                <a:latin typeface="Microsoft YaHei UI" panose="020B0503020204020204" pitchFamily="34" charset="-122"/>
                <a:ea typeface="Microsoft YaHei UI" panose="020B0503020204020204" pitchFamily="34" charset="-122"/>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lang="zh-CN" sz="1200" kern="1200">
                <a:solidFill>
                  <a:schemeClr val="tx1">
                    <a:lumMod val="75000"/>
                    <a:lumOff val="25000"/>
                  </a:schemeClr>
                </a:solidFill>
                <a:latin typeface="Microsoft YaHei UI" panose="020B0503020204020204" pitchFamily="34" charset="-122"/>
                <a:ea typeface="Microsoft YaHei UI" panose="020B0503020204020204" pitchFamily="34" charset="-122"/>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lang="zh-CN"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lang="zh-CN"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lang="zh-CN"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lang="zh-CN" sz="1200" kern="1200">
                <a:solidFill>
                  <a:schemeClr val="tx1">
                    <a:lumMod val="75000"/>
                    <a:lumOff val="25000"/>
                  </a:schemeClr>
                </a:solidFill>
                <a:latin typeface="+mn-lt"/>
                <a:ea typeface="+mn-ea"/>
                <a:cs typeface="+mn-cs"/>
              </a:defRPr>
            </a:lvl9pPr>
          </a:lstStyle>
          <a:p>
            <a:pPr marL="0" indent="0">
              <a:buNone/>
            </a:pPr>
            <a:r>
              <a:rPr lang="en-US" altLang="zh-CN" sz="2400" dirty="0" err="1"/>
              <a:t>struct</a:t>
            </a:r>
            <a:r>
              <a:rPr lang="en-US" altLang="zh-CN" sz="2400" dirty="0"/>
              <a:t> </a:t>
            </a:r>
            <a:r>
              <a:rPr lang="zh-CN" altLang="zh-CN" sz="2400" dirty="0"/>
              <a:t>结构体类型名称</a:t>
            </a:r>
          </a:p>
          <a:p>
            <a:pPr marL="0" indent="0">
              <a:buNone/>
            </a:pPr>
            <a:r>
              <a:rPr lang="en-US" altLang="zh-CN" sz="2400" dirty="0"/>
              <a:t>{</a:t>
            </a:r>
            <a:endParaRPr lang="zh-CN" altLang="zh-CN" sz="2400" dirty="0"/>
          </a:p>
          <a:p>
            <a:pPr marL="0" indent="0">
              <a:buNone/>
            </a:pPr>
            <a:r>
              <a:rPr lang="en-US" altLang="zh-CN" sz="2400" dirty="0"/>
              <a:t>	</a:t>
            </a:r>
            <a:r>
              <a:rPr lang="zh-CN" altLang="zh-CN" sz="2400" dirty="0"/>
              <a:t>数据类型 成员名</a:t>
            </a:r>
            <a:r>
              <a:rPr lang="en-US" altLang="zh-CN" sz="2400" dirty="0"/>
              <a:t>1;</a:t>
            </a:r>
            <a:endParaRPr lang="zh-CN" altLang="zh-CN" sz="2400" dirty="0"/>
          </a:p>
          <a:p>
            <a:pPr marL="0" indent="0">
              <a:buNone/>
            </a:pPr>
            <a:r>
              <a:rPr lang="en-US" altLang="zh-CN" sz="2400" dirty="0"/>
              <a:t>	</a:t>
            </a:r>
            <a:r>
              <a:rPr lang="zh-CN" altLang="zh-CN" sz="2400" dirty="0"/>
              <a:t>数据类型 成员名</a:t>
            </a:r>
            <a:r>
              <a:rPr lang="en-US" altLang="zh-CN" sz="2400" dirty="0"/>
              <a:t>2;</a:t>
            </a:r>
            <a:endParaRPr lang="zh-CN" altLang="zh-CN" sz="2400" dirty="0"/>
          </a:p>
          <a:p>
            <a:pPr marL="0" indent="0">
              <a:buNone/>
            </a:pPr>
            <a:r>
              <a:rPr lang="en-US" altLang="zh-CN" sz="2400" dirty="0"/>
              <a:t>	…</a:t>
            </a:r>
            <a:endParaRPr lang="zh-CN" altLang="zh-CN" sz="2400" dirty="0"/>
          </a:p>
          <a:p>
            <a:pPr marL="0" indent="0">
              <a:buNone/>
            </a:pPr>
            <a:r>
              <a:rPr lang="en-US" altLang="zh-CN" sz="2400" dirty="0"/>
              <a:t>	</a:t>
            </a:r>
            <a:r>
              <a:rPr lang="zh-CN" altLang="zh-CN" sz="2400" dirty="0"/>
              <a:t>数据类型 成员名</a:t>
            </a:r>
            <a:r>
              <a:rPr lang="en-US" altLang="zh-CN" sz="2400" dirty="0"/>
              <a:t>n;</a:t>
            </a:r>
            <a:endParaRPr lang="zh-CN" altLang="zh-CN" sz="2400" dirty="0"/>
          </a:p>
          <a:p>
            <a:pPr marL="0" indent="0">
              <a:buNone/>
            </a:pPr>
            <a:r>
              <a:rPr lang="en-US" altLang="zh-CN" sz="2400" dirty="0"/>
              <a:t>};</a:t>
            </a:r>
            <a:endParaRPr lang="zh-CN" altLang="zh-CN" sz="2400" dirty="0"/>
          </a:p>
          <a:p>
            <a:pPr marL="0" indent="0">
              <a:buFont typeface="Wingdings 3" charset="2"/>
              <a:buNone/>
            </a:pPr>
            <a:endParaRPr lang="zh-CN" altLang="en-US" sz="2800" dirty="0">
              <a:latin typeface="微软雅黑" pitchFamily="34" charset="-122"/>
              <a:ea typeface="微软雅黑" pitchFamily="34" charset="-122"/>
            </a:endParaRPr>
          </a:p>
        </p:txBody>
      </p:sp>
      <p:sp>
        <p:nvSpPr>
          <p:cNvPr id="7" name="内容占位符 4"/>
          <p:cNvSpPr txBox="1">
            <a:spLocks/>
          </p:cNvSpPr>
          <p:nvPr/>
        </p:nvSpPr>
        <p:spPr>
          <a:xfrm>
            <a:off x="4239312" y="1466179"/>
            <a:ext cx="4762797" cy="4465224"/>
          </a:xfrm>
          <a:prstGeom prst="rect">
            <a:avLst/>
          </a:prstGeom>
          <a:ln w="12700">
            <a:solidFill>
              <a:schemeClr val="accent2">
                <a:lumMod val="50000"/>
              </a:schemeClr>
            </a:solidFill>
          </a:ln>
        </p:spPr>
        <p:txBody>
          <a:bodyPr vert="horz" lIns="91440" tIns="45720" rIns="91440" bIns="45720" rtlCol="0">
            <a:normAutofit/>
          </a:bodyPr>
          <a:lstStyle>
            <a:lvl1pPr indent="0" defTabSz="457200">
              <a:spcBef>
                <a:spcPts val="1000"/>
              </a:spcBef>
              <a:spcAft>
                <a:spcPts val="0"/>
              </a:spcAft>
              <a:buClr>
                <a:schemeClr val="accent1"/>
              </a:buClr>
              <a:buSzPct val="80000"/>
              <a:buFont typeface="Wingdings 3" charset="2"/>
              <a:buNone/>
              <a:defRPr lang="zh-CN" sz="2400">
                <a:solidFill>
                  <a:schemeClr val="tx1">
                    <a:lumMod val="75000"/>
                    <a:lumOff val="25000"/>
                  </a:schemeClr>
                </a:solidFill>
                <a:latin typeface="微软雅黑" pitchFamily="34" charset="-122"/>
                <a:ea typeface="微软雅黑" pitchFamily="34" charset="-122"/>
              </a:defRPr>
            </a:lvl1pPr>
            <a:lvl2pPr marL="742950" indent="-285750" defTabSz="457200">
              <a:spcBef>
                <a:spcPts val="1000"/>
              </a:spcBef>
              <a:spcAft>
                <a:spcPts val="0"/>
              </a:spcAft>
              <a:buClr>
                <a:schemeClr val="accent1"/>
              </a:buClr>
              <a:buSzPct val="80000"/>
              <a:buFont typeface="Wingdings 3" charset="2"/>
              <a:buChar char=""/>
              <a:defRPr lang="zh-CN" sz="1600">
                <a:solidFill>
                  <a:schemeClr val="tx1">
                    <a:lumMod val="75000"/>
                    <a:lumOff val="25000"/>
                  </a:schemeClr>
                </a:solidFill>
                <a:latin typeface="Microsoft YaHei UI" panose="020B0503020204020204" pitchFamily="34" charset="-122"/>
                <a:ea typeface="Microsoft YaHei UI" panose="020B0503020204020204" pitchFamily="34" charset="-122"/>
              </a:defRPr>
            </a:lvl2pPr>
            <a:lvl3pPr marL="1143000" indent="-228600" defTabSz="457200">
              <a:spcBef>
                <a:spcPts val="1000"/>
              </a:spcBef>
              <a:spcAft>
                <a:spcPts val="0"/>
              </a:spcAft>
              <a:buClr>
                <a:schemeClr val="accent1"/>
              </a:buClr>
              <a:buSzPct val="80000"/>
              <a:buFont typeface="Wingdings 3" charset="2"/>
              <a:buChar char=""/>
              <a:defRPr lang="zh-CN" sz="1400">
                <a:solidFill>
                  <a:schemeClr val="tx1">
                    <a:lumMod val="75000"/>
                    <a:lumOff val="25000"/>
                  </a:schemeClr>
                </a:solidFill>
                <a:latin typeface="Microsoft YaHei UI" panose="020B0503020204020204" pitchFamily="34" charset="-122"/>
                <a:ea typeface="Microsoft YaHei UI" panose="020B0503020204020204" pitchFamily="34" charset="-122"/>
              </a:defRPr>
            </a:lvl3pPr>
            <a:lvl4pPr marL="1600200" indent="-228600" defTabSz="457200">
              <a:spcBef>
                <a:spcPts val="1000"/>
              </a:spcBef>
              <a:spcAft>
                <a:spcPts val="0"/>
              </a:spcAft>
              <a:buClr>
                <a:schemeClr val="accent1"/>
              </a:buClr>
              <a:buSzPct val="80000"/>
              <a:buFont typeface="Wingdings 3" charset="2"/>
              <a:buChar char=""/>
              <a:defRPr lang="zh-CN" sz="1200">
                <a:solidFill>
                  <a:schemeClr val="tx1">
                    <a:lumMod val="75000"/>
                    <a:lumOff val="25000"/>
                  </a:schemeClr>
                </a:solidFill>
                <a:latin typeface="Microsoft YaHei UI" panose="020B0503020204020204" pitchFamily="34" charset="-122"/>
                <a:ea typeface="Microsoft YaHei UI" panose="020B0503020204020204" pitchFamily="34" charset="-122"/>
              </a:defRPr>
            </a:lvl4pPr>
            <a:lvl5pPr marL="2057400" indent="-228600" defTabSz="457200">
              <a:spcBef>
                <a:spcPts val="1000"/>
              </a:spcBef>
              <a:spcAft>
                <a:spcPts val="0"/>
              </a:spcAft>
              <a:buClr>
                <a:schemeClr val="accent1"/>
              </a:buClr>
              <a:buSzPct val="80000"/>
              <a:buFont typeface="Wingdings 3" charset="2"/>
              <a:buChar char=""/>
              <a:defRPr lang="zh-CN" sz="1200">
                <a:solidFill>
                  <a:schemeClr val="tx1">
                    <a:lumMod val="75000"/>
                    <a:lumOff val="25000"/>
                  </a:schemeClr>
                </a:solidFill>
                <a:latin typeface="Microsoft YaHei UI" panose="020B0503020204020204" pitchFamily="34" charset="-122"/>
                <a:ea typeface="Microsoft YaHei UI" panose="020B0503020204020204" pitchFamily="34" charset="-122"/>
              </a:defRPr>
            </a:lvl5pPr>
            <a:lvl6pPr marL="2514600" indent="-228600" defTabSz="457200">
              <a:spcBef>
                <a:spcPts val="1000"/>
              </a:spcBef>
              <a:spcAft>
                <a:spcPts val="0"/>
              </a:spcAft>
              <a:buClr>
                <a:schemeClr val="accent1"/>
              </a:buClr>
              <a:buSzPct val="80000"/>
              <a:buFont typeface="Wingdings 3" charset="2"/>
              <a:buChar char=""/>
              <a:defRPr lang="zh-CN" sz="1200">
                <a:solidFill>
                  <a:schemeClr val="tx1">
                    <a:lumMod val="75000"/>
                    <a:lumOff val="25000"/>
                  </a:schemeClr>
                </a:solidFill>
              </a:defRPr>
            </a:lvl6pPr>
            <a:lvl7pPr marL="2971800" indent="-228600" defTabSz="457200">
              <a:spcBef>
                <a:spcPts val="1000"/>
              </a:spcBef>
              <a:spcAft>
                <a:spcPts val="0"/>
              </a:spcAft>
              <a:buClr>
                <a:schemeClr val="accent1"/>
              </a:buClr>
              <a:buSzPct val="80000"/>
              <a:buFont typeface="Wingdings 3" charset="2"/>
              <a:buChar char=""/>
              <a:defRPr lang="zh-CN" sz="1200">
                <a:solidFill>
                  <a:schemeClr val="tx1">
                    <a:lumMod val="75000"/>
                    <a:lumOff val="25000"/>
                  </a:schemeClr>
                </a:solidFill>
              </a:defRPr>
            </a:lvl7pPr>
            <a:lvl8pPr marL="3429000" indent="-228600" defTabSz="457200">
              <a:spcBef>
                <a:spcPts val="1000"/>
              </a:spcBef>
              <a:spcAft>
                <a:spcPts val="0"/>
              </a:spcAft>
              <a:buClr>
                <a:schemeClr val="accent1"/>
              </a:buClr>
              <a:buSzPct val="80000"/>
              <a:buFont typeface="Wingdings 3" charset="2"/>
              <a:buChar char=""/>
              <a:defRPr lang="zh-CN" sz="1200">
                <a:solidFill>
                  <a:schemeClr val="tx1">
                    <a:lumMod val="75000"/>
                    <a:lumOff val="25000"/>
                  </a:schemeClr>
                </a:solidFill>
              </a:defRPr>
            </a:lvl8pPr>
            <a:lvl9pPr marL="3886200" indent="-228600" defTabSz="457200">
              <a:spcBef>
                <a:spcPts val="1000"/>
              </a:spcBef>
              <a:spcAft>
                <a:spcPts val="0"/>
              </a:spcAft>
              <a:buClr>
                <a:schemeClr val="accent1"/>
              </a:buClr>
              <a:buSzPct val="80000"/>
              <a:buFont typeface="Wingdings 3" charset="2"/>
              <a:buChar char=""/>
              <a:defRPr lang="zh-CN" sz="1200">
                <a:solidFill>
                  <a:schemeClr val="tx1">
                    <a:lumMod val="75000"/>
                    <a:lumOff val="25000"/>
                  </a:schemeClr>
                </a:solidFill>
              </a:defRPr>
            </a:lvl9pPr>
          </a:lstStyle>
          <a:p>
            <a:r>
              <a:rPr lang="en-US" altLang="zh-CN" dirty="0"/>
              <a:t>【</a:t>
            </a:r>
            <a:r>
              <a:rPr lang="zh-CN" altLang="en-US" dirty="0"/>
              <a:t>例</a:t>
            </a:r>
            <a:r>
              <a:rPr lang="en-US" altLang="zh-CN" dirty="0"/>
              <a:t>】</a:t>
            </a:r>
          </a:p>
          <a:p>
            <a:r>
              <a:rPr lang="en-US" altLang="zh-CN" dirty="0" err="1"/>
              <a:t>struct</a:t>
            </a:r>
            <a:r>
              <a:rPr lang="en-US" altLang="zh-CN" dirty="0"/>
              <a:t> student</a:t>
            </a:r>
            <a:endParaRPr lang="zh-CN" altLang="zh-CN" dirty="0"/>
          </a:p>
          <a:p>
            <a:r>
              <a:rPr lang="en-US" altLang="zh-CN" dirty="0"/>
              <a:t>{</a:t>
            </a:r>
            <a:endParaRPr lang="zh-CN" altLang="zh-CN" dirty="0"/>
          </a:p>
          <a:p>
            <a:r>
              <a:rPr lang="en-US" altLang="zh-CN" dirty="0"/>
              <a:t>	</a:t>
            </a:r>
            <a:r>
              <a:rPr lang="en-US" altLang="zh-CN" dirty="0" err="1"/>
              <a:t>int</a:t>
            </a:r>
            <a:r>
              <a:rPr lang="en-US" altLang="zh-CN" dirty="0"/>
              <a:t> </a:t>
            </a:r>
            <a:r>
              <a:rPr lang="en-US" altLang="zh-CN" dirty="0" err="1"/>
              <a:t>sno</a:t>
            </a:r>
            <a:r>
              <a:rPr lang="en-US" altLang="zh-CN" dirty="0"/>
              <a:t>;         		 	//</a:t>
            </a:r>
            <a:r>
              <a:rPr lang="zh-CN" altLang="zh-CN" dirty="0"/>
              <a:t>学号</a:t>
            </a:r>
          </a:p>
          <a:p>
            <a:r>
              <a:rPr lang="en-US" altLang="zh-CN" dirty="0"/>
              <a:t>	char name[20]; 		 	//</a:t>
            </a:r>
            <a:r>
              <a:rPr lang="zh-CN" altLang="zh-CN" dirty="0"/>
              <a:t>姓名</a:t>
            </a:r>
          </a:p>
          <a:p>
            <a:r>
              <a:rPr lang="en-US" altLang="zh-CN" dirty="0"/>
              <a:t>	char </a:t>
            </a:r>
            <a:r>
              <a:rPr lang="en-US" altLang="zh-CN" dirty="0" err="1"/>
              <a:t>classname</a:t>
            </a:r>
            <a:r>
              <a:rPr lang="en-US" altLang="zh-CN" dirty="0"/>
              <a:t>[20];   //</a:t>
            </a:r>
            <a:r>
              <a:rPr lang="zh-CN" altLang="zh-CN" dirty="0"/>
              <a:t>班级</a:t>
            </a:r>
          </a:p>
          <a:p>
            <a:r>
              <a:rPr lang="en-US" altLang="zh-CN" dirty="0"/>
              <a:t>	</a:t>
            </a:r>
            <a:r>
              <a:rPr lang="en-US" altLang="zh-CN" dirty="0" err="1"/>
              <a:t>int</a:t>
            </a:r>
            <a:r>
              <a:rPr lang="en-US" altLang="zh-CN" dirty="0"/>
              <a:t> grade[3];      //</a:t>
            </a:r>
            <a:r>
              <a:rPr lang="zh-CN" altLang="zh-CN" dirty="0"/>
              <a:t>成绩</a:t>
            </a:r>
          </a:p>
          <a:p>
            <a:r>
              <a:rPr lang="en-US" altLang="zh-CN" dirty="0"/>
              <a:t>};</a:t>
            </a:r>
            <a:endParaRPr lang="zh-CN" altLang="zh-CN" dirty="0"/>
          </a:p>
          <a:p>
            <a:endParaRPr lang="es-ES" altLang="en-US" b="1" dirty="0">
              <a:solidFill>
                <a:schemeClr val="accent2">
                  <a:lumMod val="50000"/>
                </a:schemeClr>
              </a:solidFill>
            </a:endParaRPr>
          </a:p>
        </p:txBody>
      </p:sp>
    </p:spTree>
    <p:extLst>
      <p:ext uri="{BB962C8B-B14F-4D97-AF65-F5344CB8AC3E}">
        <p14:creationId xmlns:p14="http://schemas.microsoft.com/office/powerpoint/2010/main" val="38076928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8"/>
          <p:cNvSpPr txBox="1">
            <a:spLocks noChangeArrowheads="1"/>
          </p:cNvSpPr>
          <p:nvPr/>
        </p:nvSpPr>
        <p:spPr>
          <a:xfrm>
            <a:off x="1403855" y="1301424"/>
            <a:ext cx="7484534" cy="833966"/>
          </a:xfrm>
          <a:prstGeom prst="rect">
            <a:avLst/>
          </a:prstGeom>
        </p:spPr>
        <p:txBody>
          <a:bodyPr vert="horz" lIns="91440" tIns="45720" rIns="91440" bIns="45720" rtlCol="0" anchor="b">
            <a:noAutofit/>
          </a:bodyPr>
          <a:lstStyle>
            <a:lvl1pPr algn="r" defTabSz="457200" rtl="0" eaLnBrk="1" latinLnBrk="0" hangingPunct="1">
              <a:spcBef>
                <a:spcPct val="0"/>
              </a:spcBef>
              <a:buNone/>
              <a:defRPr lang="zh-CN" sz="4800" kern="1200">
                <a:solidFill>
                  <a:schemeClr val="accent1"/>
                </a:solidFill>
                <a:latin typeface="Microsoft YaHei UI" panose="020B0503020204020204" pitchFamily="34" charset="-122"/>
                <a:ea typeface="Microsoft YaHei UI" panose="020B0503020204020204" pitchFamily="34" charset="-122"/>
                <a:cs typeface="+mj-cs"/>
              </a:defRPr>
            </a:lvl1pPr>
            <a:lvl2pPr eaLnBrk="1" latinLnBrk="0" hangingPunct="1">
              <a:defRPr lang="zh-CN">
                <a:solidFill>
                  <a:schemeClr val="tx2"/>
                </a:solidFill>
              </a:defRPr>
            </a:lvl2pPr>
            <a:lvl3pPr eaLnBrk="1" latinLnBrk="0" hangingPunct="1">
              <a:defRPr lang="zh-CN">
                <a:solidFill>
                  <a:schemeClr val="tx2"/>
                </a:solidFill>
              </a:defRPr>
            </a:lvl3pPr>
            <a:lvl4pPr eaLnBrk="1" latinLnBrk="0" hangingPunct="1">
              <a:defRPr lang="zh-CN">
                <a:solidFill>
                  <a:schemeClr val="tx2"/>
                </a:solidFill>
              </a:defRPr>
            </a:lvl4pPr>
            <a:lvl5pPr eaLnBrk="1" latinLnBrk="0" hangingPunct="1">
              <a:defRPr lang="zh-CN">
                <a:solidFill>
                  <a:schemeClr val="tx2"/>
                </a:solidFill>
              </a:defRPr>
            </a:lvl5pPr>
            <a:lvl6pPr eaLnBrk="1" latinLnBrk="0" hangingPunct="1">
              <a:defRPr lang="zh-CN">
                <a:solidFill>
                  <a:schemeClr val="tx2"/>
                </a:solidFill>
              </a:defRPr>
            </a:lvl6pPr>
            <a:lvl7pPr eaLnBrk="1" latinLnBrk="0" hangingPunct="1">
              <a:defRPr lang="zh-CN">
                <a:solidFill>
                  <a:schemeClr val="tx2"/>
                </a:solidFill>
              </a:defRPr>
            </a:lvl7pPr>
            <a:lvl8pPr eaLnBrk="1" latinLnBrk="0" hangingPunct="1">
              <a:defRPr lang="zh-CN">
                <a:solidFill>
                  <a:schemeClr val="tx2"/>
                </a:solidFill>
              </a:defRPr>
            </a:lvl8pPr>
            <a:lvl9pPr eaLnBrk="1" latinLnBrk="0" hangingPunct="1">
              <a:defRPr lang="zh-CN">
                <a:solidFill>
                  <a:schemeClr val="tx2"/>
                </a:solidFill>
              </a:defRPr>
            </a:lvl9pPr>
          </a:lstStyle>
          <a:p>
            <a:pPr algn="ctr"/>
            <a:r>
              <a:rPr lang="en-US" altLang="zh-CN" sz="4400" b="1" dirty="0">
                <a:solidFill>
                  <a:schemeClr val="accent2">
                    <a:lumMod val="75000"/>
                  </a:schemeClr>
                </a:solidFill>
                <a:latin typeface="微软雅黑" pitchFamily="34" charset="-122"/>
                <a:ea typeface="微软雅黑" pitchFamily="34" charset="-122"/>
              </a:rPr>
              <a:t>9.1 </a:t>
            </a:r>
            <a:r>
              <a:rPr lang="zh-CN" altLang="en-US" sz="4400" b="1" dirty="0">
                <a:solidFill>
                  <a:schemeClr val="accent2">
                    <a:lumMod val="75000"/>
                  </a:schemeClr>
                </a:solidFill>
                <a:latin typeface="微软雅黑" pitchFamily="34" charset="-122"/>
                <a:ea typeface="微软雅黑" pitchFamily="34" charset="-122"/>
              </a:rPr>
              <a:t>结构体类型</a:t>
            </a:r>
          </a:p>
        </p:txBody>
      </p:sp>
      <p:sp>
        <p:nvSpPr>
          <p:cNvPr id="7" name="矩形 8"/>
          <p:cNvSpPr txBox="1">
            <a:spLocks noChangeArrowheads="1"/>
          </p:cNvSpPr>
          <p:nvPr/>
        </p:nvSpPr>
        <p:spPr>
          <a:xfrm>
            <a:off x="1403855" y="2551104"/>
            <a:ext cx="7484534" cy="833966"/>
          </a:xfrm>
          <a:prstGeom prst="rect">
            <a:avLst/>
          </a:prstGeom>
        </p:spPr>
        <p:txBody>
          <a:bodyPr vert="horz" lIns="91440" tIns="45720" rIns="91440" bIns="45720" rtlCol="0" anchor="b">
            <a:noAutofit/>
          </a:bodyPr>
          <a:lstStyle>
            <a:lvl1pPr algn="r" defTabSz="457200" rtl="0" eaLnBrk="1" latinLnBrk="0" hangingPunct="1">
              <a:spcBef>
                <a:spcPct val="0"/>
              </a:spcBef>
              <a:buNone/>
              <a:defRPr lang="zh-CN" sz="4800" kern="1200">
                <a:solidFill>
                  <a:schemeClr val="accent1"/>
                </a:solidFill>
                <a:latin typeface="Microsoft YaHei UI" panose="020B0503020204020204" pitchFamily="34" charset="-122"/>
                <a:ea typeface="Microsoft YaHei UI" panose="020B0503020204020204" pitchFamily="34" charset="-122"/>
                <a:cs typeface="+mj-cs"/>
              </a:defRPr>
            </a:lvl1pPr>
            <a:lvl2pPr eaLnBrk="1" latinLnBrk="0" hangingPunct="1">
              <a:defRPr lang="zh-CN">
                <a:solidFill>
                  <a:schemeClr val="tx2"/>
                </a:solidFill>
              </a:defRPr>
            </a:lvl2pPr>
            <a:lvl3pPr eaLnBrk="1" latinLnBrk="0" hangingPunct="1">
              <a:defRPr lang="zh-CN">
                <a:solidFill>
                  <a:schemeClr val="tx2"/>
                </a:solidFill>
              </a:defRPr>
            </a:lvl3pPr>
            <a:lvl4pPr eaLnBrk="1" latinLnBrk="0" hangingPunct="1">
              <a:defRPr lang="zh-CN">
                <a:solidFill>
                  <a:schemeClr val="tx2"/>
                </a:solidFill>
              </a:defRPr>
            </a:lvl4pPr>
            <a:lvl5pPr eaLnBrk="1" latinLnBrk="0" hangingPunct="1">
              <a:defRPr lang="zh-CN">
                <a:solidFill>
                  <a:schemeClr val="tx2"/>
                </a:solidFill>
              </a:defRPr>
            </a:lvl5pPr>
            <a:lvl6pPr eaLnBrk="1" latinLnBrk="0" hangingPunct="1">
              <a:defRPr lang="zh-CN">
                <a:solidFill>
                  <a:schemeClr val="tx2"/>
                </a:solidFill>
              </a:defRPr>
            </a:lvl6pPr>
            <a:lvl7pPr eaLnBrk="1" latinLnBrk="0" hangingPunct="1">
              <a:defRPr lang="zh-CN">
                <a:solidFill>
                  <a:schemeClr val="tx2"/>
                </a:solidFill>
              </a:defRPr>
            </a:lvl7pPr>
            <a:lvl8pPr eaLnBrk="1" latinLnBrk="0" hangingPunct="1">
              <a:defRPr lang="zh-CN">
                <a:solidFill>
                  <a:schemeClr val="tx2"/>
                </a:solidFill>
              </a:defRPr>
            </a:lvl8pPr>
            <a:lvl9pPr eaLnBrk="1" latinLnBrk="0" hangingPunct="1">
              <a:defRPr lang="zh-CN">
                <a:solidFill>
                  <a:schemeClr val="tx2"/>
                </a:solidFill>
              </a:defRPr>
            </a:lvl9pPr>
          </a:lstStyle>
          <a:p>
            <a:pPr algn="ctr"/>
            <a:r>
              <a:rPr lang="en-US" altLang="zh-CN" sz="4400" dirty="0">
                <a:solidFill>
                  <a:schemeClr val="accent2">
                    <a:lumMod val="75000"/>
                  </a:schemeClr>
                </a:solidFill>
                <a:latin typeface="微软雅黑" pitchFamily="34" charset="-122"/>
                <a:ea typeface="微软雅黑" pitchFamily="34" charset="-122"/>
              </a:rPr>
              <a:t>9.1.2 </a:t>
            </a:r>
            <a:r>
              <a:rPr lang="zh-CN" altLang="en-US" sz="4400" dirty="0">
                <a:solidFill>
                  <a:schemeClr val="accent2">
                    <a:lumMod val="75000"/>
                  </a:schemeClr>
                </a:solidFill>
                <a:latin typeface="微软雅黑" pitchFamily="34" charset="-122"/>
                <a:ea typeface="微软雅黑" pitchFamily="34" charset="-122"/>
              </a:rPr>
              <a:t>结构体变量的定义</a:t>
            </a:r>
          </a:p>
        </p:txBody>
      </p:sp>
    </p:spTree>
    <p:extLst>
      <p:ext uri="{BB962C8B-B14F-4D97-AF65-F5344CB8AC3E}">
        <p14:creationId xmlns:p14="http://schemas.microsoft.com/office/powerpoint/2010/main" val="14287162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2"/>
          <p:cNvSpPr txBox="1">
            <a:spLocks noChangeArrowheads="1"/>
          </p:cNvSpPr>
          <p:nvPr/>
        </p:nvSpPr>
        <p:spPr>
          <a:xfrm>
            <a:off x="656490" y="857630"/>
            <a:ext cx="8598907" cy="608549"/>
          </a:xfrm>
          <a:prstGeom prst="rect">
            <a:avLst/>
          </a:prstGeom>
        </p:spPr>
        <p:txBody>
          <a:bodyPr vert="horz" lIns="91440" tIns="45720" rIns="91440" bIns="45720" rtlCol="0" anchor="t">
            <a:normAutofit/>
          </a:bodyPr>
          <a:lstStyle>
            <a:lvl1pPr algn="l" defTabSz="457200" rtl="0" eaLnBrk="1" latinLnBrk="0" hangingPunct="1">
              <a:spcBef>
                <a:spcPct val="0"/>
              </a:spcBef>
              <a:buNone/>
              <a:defRPr lang="zh-CN" sz="3600" b="1" kern="1200">
                <a:solidFill>
                  <a:schemeClr val="accent2">
                    <a:lumMod val="50000"/>
                  </a:schemeClr>
                </a:solidFill>
                <a:latin typeface="Microsoft YaHei UI" panose="020B0503020204020204" pitchFamily="34" charset="-122"/>
                <a:ea typeface="Microsoft YaHei UI" panose="020B0503020204020204" pitchFamily="34" charset="-122"/>
                <a:cs typeface="+mj-cs"/>
              </a:defRPr>
            </a:lvl1pPr>
            <a:lvl2pPr eaLnBrk="1" latinLnBrk="0" hangingPunct="1">
              <a:defRPr lang="zh-CN">
                <a:solidFill>
                  <a:schemeClr val="tx2"/>
                </a:solidFill>
              </a:defRPr>
            </a:lvl2pPr>
            <a:lvl3pPr eaLnBrk="1" latinLnBrk="0" hangingPunct="1">
              <a:defRPr lang="zh-CN">
                <a:solidFill>
                  <a:schemeClr val="tx2"/>
                </a:solidFill>
              </a:defRPr>
            </a:lvl3pPr>
            <a:lvl4pPr eaLnBrk="1" latinLnBrk="0" hangingPunct="1">
              <a:defRPr lang="zh-CN">
                <a:solidFill>
                  <a:schemeClr val="tx2"/>
                </a:solidFill>
              </a:defRPr>
            </a:lvl4pPr>
            <a:lvl5pPr eaLnBrk="1" latinLnBrk="0" hangingPunct="1">
              <a:defRPr lang="zh-CN">
                <a:solidFill>
                  <a:schemeClr val="tx2"/>
                </a:solidFill>
              </a:defRPr>
            </a:lvl5pPr>
            <a:lvl6pPr eaLnBrk="1" latinLnBrk="0" hangingPunct="1">
              <a:defRPr lang="zh-CN">
                <a:solidFill>
                  <a:schemeClr val="tx2"/>
                </a:solidFill>
              </a:defRPr>
            </a:lvl6pPr>
            <a:lvl7pPr eaLnBrk="1" latinLnBrk="0" hangingPunct="1">
              <a:defRPr lang="zh-CN">
                <a:solidFill>
                  <a:schemeClr val="tx2"/>
                </a:solidFill>
              </a:defRPr>
            </a:lvl7pPr>
            <a:lvl8pPr eaLnBrk="1" latinLnBrk="0" hangingPunct="1">
              <a:defRPr lang="zh-CN">
                <a:solidFill>
                  <a:schemeClr val="tx2"/>
                </a:solidFill>
              </a:defRPr>
            </a:lvl8pPr>
            <a:lvl9pPr eaLnBrk="1" latinLnBrk="0" hangingPunct="1">
              <a:defRPr lang="zh-CN">
                <a:solidFill>
                  <a:schemeClr val="tx2"/>
                </a:solidFill>
              </a:defRPr>
            </a:lvl9pPr>
          </a:lstStyle>
          <a:p>
            <a:r>
              <a:rPr lang="en-US" altLang="zh-CN" sz="2800" dirty="0">
                <a:solidFill>
                  <a:schemeClr val="accent1"/>
                </a:solidFill>
                <a:latin typeface="微软雅黑" pitchFamily="34" charset="-122"/>
                <a:ea typeface="微软雅黑" pitchFamily="34" charset="-122"/>
              </a:rPr>
              <a:t>9.1.2 </a:t>
            </a:r>
            <a:r>
              <a:rPr lang="zh-CN" altLang="zh-CN" sz="2800" dirty="0">
                <a:solidFill>
                  <a:schemeClr val="accent1"/>
                </a:solidFill>
                <a:latin typeface="微软雅黑" pitchFamily="34" charset="-122"/>
                <a:ea typeface="微软雅黑" pitchFamily="34" charset="-122"/>
              </a:rPr>
              <a:t>结构体</a:t>
            </a:r>
            <a:r>
              <a:rPr lang="zh-CN" altLang="en-US" sz="2800" dirty="0">
                <a:solidFill>
                  <a:schemeClr val="accent1"/>
                </a:solidFill>
                <a:latin typeface="微软雅黑" pitchFamily="34" charset="-122"/>
                <a:ea typeface="微软雅黑" pitchFamily="34" charset="-122"/>
              </a:rPr>
              <a:t>变量的</a:t>
            </a:r>
            <a:r>
              <a:rPr lang="zh-CN" altLang="zh-CN" sz="2800" dirty="0">
                <a:solidFill>
                  <a:schemeClr val="accent1"/>
                </a:solidFill>
                <a:latin typeface="微软雅黑" pitchFamily="34" charset="-122"/>
                <a:ea typeface="微软雅黑" pitchFamily="34" charset="-122"/>
              </a:rPr>
              <a:t>定义</a:t>
            </a:r>
            <a:endParaRPr lang="en-US" altLang="zh-CN" sz="2800" dirty="0">
              <a:solidFill>
                <a:schemeClr val="accent1"/>
              </a:solidFill>
              <a:latin typeface="微软雅黑" pitchFamily="34" charset="-122"/>
              <a:ea typeface="微软雅黑" pitchFamily="34" charset="-122"/>
            </a:endParaRPr>
          </a:p>
          <a:p>
            <a:pPr fontAlgn="base">
              <a:spcBef>
                <a:spcPts val="1000"/>
              </a:spcBef>
              <a:buClr>
                <a:schemeClr val="accent1"/>
              </a:buClr>
              <a:buSzPct val="80000"/>
              <a:tabLst>
                <a:tab pos="5267325" algn="r"/>
              </a:tabLst>
            </a:pPr>
            <a:endParaRPr lang="zh-CN" altLang="en-US" sz="2800" dirty="0">
              <a:solidFill>
                <a:schemeClr val="accent1"/>
              </a:solidFill>
              <a:latin typeface="微软雅黑" pitchFamily="34" charset="-122"/>
              <a:ea typeface="微软雅黑" pitchFamily="34" charset="-122"/>
            </a:endParaRPr>
          </a:p>
        </p:txBody>
      </p:sp>
      <p:sp>
        <p:nvSpPr>
          <p:cNvPr id="7" name="内容占位符 4"/>
          <p:cNvSpPr txBox="1">
            <a:spLocks/>
          </p:cNvSpPr>
          <p:nvPr/>
        </p:nvSpPr>
        <p:spPr>
          <a:xfrm>
            <a:off x="656491" y="1466180"/>
            <a:ext cx="3915510" cy="5152334"/>
          </a:xfrm>
          <a:prstGeom prst="rect">
            <a:avLst/>
          </a:prstGeom>
          <a:ln w="12700">
            <a:solidFill>
              <a:schemeClr val="accent2">
                <a:lumMod val="50000"/>
              </a:schemeClr>
            </a:solidFill>
          </a:ln>
        </p:spPr>
        <p:txBody>
          <a:bodyPr vert="horz" lIns="91440" tIns="45720" rIns="91440" bIns="45720" rtlCol="0">
            <a:normAutofit/>
          </a:bodyPr>
          <a:lstStyle>
            <a:lvl1pPr indent="0" defTabSz="457200">
              <a:spcBef>
                <a:spcPts val="1000"/>
              </a:spcBef>
              <a:spcAft>
                <a:spcPts val="0"/>
              </a:spcAft>
              <a:buClr>
                <a:schemeClr val="accent1"/>
              </a:buClr>
              <a:buSzPct val="80000"/>
              <a:buFont typeface="Wingdings 3" charset="2"/>
              <a:buNone/>
              <a:defRPr lang="zh-CN" sz="2400">
                <a:solidFill>
                  <a:schemeClr val="tx1">
                    <a:lumMod val="75000"/>
                    <a:lumOff val="25000"/>
                  </a:schemeClr>
                </a:solidFill>
                <a:latin typeface="微软雅黑" pitchFamily="34" charset="-122"/>
                <a:ea typeface="微软雅黑" pitchFamily="34" charset="-122"/>
              </a:defRPr>
            </a:lvl1pPr>
            <a:lvl2pPr marL="742950" indent="-285750" defTabSz="457200">
              <a:spcBef>
                <a:spcPts val="1000"/>
              </a:spcBef>
              <a:spcAft>
                <a:spcPts val="0"/>
              </a:spcAft>
              <a:buClr>
                <a:schemeClr val="accent1"/>
              </a:buClr>
              <a:buSzPct val="80000"/>
              <a:buFont typeface="Wingdings 3" charset="2"/>
              <a:buChar char=""/>
              <a:defRPr lang="zh-CN" sz="1600">
                <a:solidFill>
                  <a:schemeClr val="tx1">
                    <a:lumMod val="75000"/>
                    <a:lumOff val="25000"/>
                  </a:schemeClr>
                </a:solidFill>
                <a:latin typeface="Microsoft YaHei UI" panose="020B0503020204020204" pitchFamily="34" charset="-122"/>
                <a:ea typeface="Microsoft YaHei UI" panose="020B0503020204020204" pitchFamily="34" charset="-122"/>
              </a:defRPr>
            </a:lvl2pPr>
            <a:lvl3pPr marL="1143000" indent="-228600" defTabSz="457200">
              <a:spcBef>
                <a:spcPts val="1000"/>
              </a:spcBef>
              <a:spcAft>
                <a:spcPts val="0"/>
              </a:spcAft>
              <a:buClr>
                <a:schemeClr val="accent1"/>
              </a:buClr>
              <a:buSzPct val="80000"/>
              <a:buFont typeface="Wingdings 3" charset="2"/>
              <a:buChar char=""/>
              <a:defRPr lang="zh-CN" sz="1400">
                <a:solidFill>
                  <a:schemeClr val="tx1">
                    <a:lumMod val="75000"/>
                    <a:lumOff val="25000"/>
                  </a:schemeClr>
                </a:solidFill>
                <a:latin typeface="Microsoft YaHei UI" panose="020B0503020204020204" pitchFamily="34" charset="-122"/>
                <a:ea typeface="Microsoft YaHei UI" panose="020B0503020204020204" pitchFamily="34" charset="-122"/>
              </a:defRPr>
            </a:lvl3pPr>
            <a:lvl4pPr marL="1600200" indent="-228600" defTabSz="457200">
              <a:spcBef>
                <a:spcPts val="1000"/>
              </a:spcBef>
              <a:spcAft>
                <a:spcPts val="0"/>
              </a:spcAft>
              <a:buClr>
                <a:schemeClr val="accent1"/>
              </a:buClr>
              <a:buSzPct val="80000"/>
              <a:buFont typeface="Wingdings 3" charset="2"/>
              <a:buChar char=""/>
              <a:defRPr lang="zh-CN" sz="1200">
                <a:solidFill>
                  <a:schemeClr val="tx1">
                    <a:lumMod val="75000"/>
                    <a:lumOff val="25000"/>
                  </a:schemeClr>
                </a:solidFill>
                <a:latin typeface="Microsoft YaHei UI" panose="020B0503020204020204" pitchFamily="34" charset="-122"/>
                <a:ea typeface="Microsoft YaHei UI" panose="020B0503020204020204" pitchFamily="34" charset="-122"/>
              </a:defRPr>
            </a:lvl4pPr>
            <a:lvl5pPr marL="2057400" indent="-228600" defTabSz="457200">
              <a:spcBef>
                <a:spcPts val="1000"/>
              </a:spcBef>
              <a:spcAft>
                <a:spcPts val="0"/>
              </a:spcAft>
              <a:buClr>
                <a:schemeClr val="accent1"/>
              </a:buClr>
              <a:buSzPct val="80000"/>
              <a:buFont typeface="Wingdings 3" charset="2"/>
              <a:buChar char=""/>
              <a:defRPr lang="zh-CN" sz="1200">
                <a:solidFill>
                  <a:schemeClr val="tx1">
                    <a:lumMod val="75000"/>
                    <a:lumOff val="25000"/>
                  </a:schemeClr>
                </a:solidFill>
                <a:latin typeface="Microsoft YaHei UI" panose="020B0503020204020204" pitchFamily="34" charset="-122"/>
                <a:ea typeface="Microsoft YaHei UI" panose="020B0503020204020204" pitchFamily="34" charset="-122"/>
              </a:defRPr>
            </a:lvl5pPr>
            <a:lvl6pPr marL="2514600" indent="-228600" defTabSz="457200">
              <a:spcBef>
                <a:spcPts val="1000"/>
              </a:spcBef>
              <a:spcAft>
                <a:spcPts val="0"/>
              </a:spcAft>
              <a:buClr>
                <a:schemeClr val="accent1"/>
              </a:buClr>
              <a:buSzPct val="80000"/>
              <a:buFont typeface="Wingdings 3" charset="2"/>
              <a:buChar char=""/>
              <a:defRPr lang="zh-CN" sz="1200">
                <a:solidFill>
                  <a:schemeClr val="tx1">
                    <a:lumMod val="75000"/>
                    <a:lumOff val="25000"/>
                  </a:schemeClr>
                </a:solidFill>
              </a:defRPr>
            </a:lvl6pPr>
            <a:lvl7pPr marL="2971800" indent="-228600" defTabSz="457200">
              <a:spcBef>
                <a:spcPts val="1000"/>
              </a:spcBef>
              <a:spcAft>
                <a:spcPts val="0"/>
              </a:spcAft>
              <a:buClr>
                <a:schemeClr val="accent1"/>
              </a:buClr>
              <a:buSzPct val="80000"/>
              <a:buFont typeface="Wingdings 3" charset="2"/>
              <a:buChar char=""/>
              <a:defRPr lang="zh-CN" sz="1200">
                <a:solidFill>
                  <a:schemeClr val="tx1">
                    <a:lumMod val="75000"/>
                    <a:lumOff val="25000"/>
                  </a:schemeClr>
                </a:solidFill>
              </a:defRPr>
            </a:lvl7pPr>
            <a:lvl8pPr marL="3429000" indent="-228600" defTabSz="457200">
              <a:spcBef>
                <a:spcPts val="1000"/>
              </a:spcBef>
              <a:spcAft>
                <a:spcPts val="0"/>
              </a:spcAft>
              <a:buClr>
                <a:schemeClr val="accent1"/>
              </a:buClr>
              <a:buSzPct val="80000"/>
              <a:buFont typeface="Wingdings 3" charset="2"/>
              <a:buChar char=""/>
              <a:defRPr lang="zh-CN" sz="1200">
                <a:solidFill>
                  <a:schemeClr val="tx1">
                    <a:lumMod val="75000"/>
                    <a:lumOff val="25000"/>
                  </a:schemeClr>
                </a:solidFill>
              </a:defRPr>
            </a:lvl8pPr>
            <a:lvl9pPr marL="3886200" indent="-228600" defTabSz="457200">
              <a:spcBef>
                <a:spcPts val="1000"/>
              </a:spcBef>
              <a:spcAft>
                <a:spcPts val="0"/>
              </a:spcAft>
              <a:buClr>
                <a:schemeClr val="accent1"/>
              </a:buClr>
              <a:buSzPct val="80000"/>
              <a:buFont typeface="Wingdings 3" charset="2"/>
              <a:buChar char=""/>
              <a:defRPr lang="zh-CN" sz="1200">
                <a:solidFill>
                  <a:schemeClr val="tx1">
                    <a:lumMod val="75000"/>
                    <a:lumOff val="25000"/>
                  </a:schemeClr>
                </a:solidFill>
              </a:defRPr>
            </a:lvl9pPr>
          </a:lstStyle>
          <a:p>
            <a:r>
              <a:rPr lang="zh-CN" altLang="en-US" dirty="0"/>
              <a:t>结构体类型变量：</a:t>
            </a:r>
            <a:endParaRPr lang="en-US" altLang="zh-CN" dirty="0"/>
          </a:p>
          <a:p>
            <a:r>
              <a:rPr lang="en-US" altLang="zh-CN" dirty="0" err="1"/>
              <a:t>struct</a:t>
            </a:r>
            <a:r>
              <a:rPr lang="en-US" altLang="zh-CN" dirty="0"/>
              <a:t> student</a:t>
            </a:r>
            <a:endParaRPr lang="zh-CN" altLang="zh-CN" dirty="0"/>
          </a:p>
          <a:p>
            <a:r>
              <a:rPr lang="en-US" altLang="zh-CN" dirty="0"/>
              <a:t>{</a:t>
            </a:r>
            <a:endParaRPr lang="zh-CN" altLang="zh-CN" dirty="0"/>
          </a:p>
          <a:p>
            <a:r>
              <a:rPr lang="en-US" altLang="zh-CN" dirty="0"/>
              <a:t>	</a:t>
            </a:r>
            <a:r>
              <a:rPr lang="en-US" altLang="zh-CN" dirty="0" err="1"/>
              <a:t>int</a:t>
            </a:r>
            <a:r>
              <a:rPr lang="en-US" altLang="zh-CN" dirty="0"/>
              <a:t> </a:t>
            </a:r>
            <a:r>
              <a:rPr lang="en-US" altLang="zh-CN" dirty="0" err="1"/>
              <a:t>sno</a:t>
            </a:r>
            <a:r>
              <a:rPr lang="en-US" altLang="zh-CN" dirty="0"/>
              <a:t>;         		 		char name[20]; 		 		char </a:t>
            </a:r>
            <a:r>
              <a:rPr lang="en-US" altLang="zh-CN" dirty="0" err="1"/>
              <a:t>classname</a:t>
            </a:r>
            <a:r>
              <a:rPr lang="en-US" altLang="zh-CN" dirty="0"/>
              <a:t>[20]; 	</a:t>
            </a:r>
            <a:r>
              <a:rPr lang="en-US" altLang="zh-CN" dirty="0" err="1"/>
              <a:t>int</a:t>
            </a:r>
            <a:r>
              <a:rPr lang="en-US" altLang="zh-CN" dirty="0"/>
              <a:t>  grade[3];</a:t>
            </a:r>
          </a:p>
          <a:p>
            <a:r>
              <a:rPr lang="en-US" altLang="zh-CN" dirty="0"/>
              <a:t>};</a:t>
            </a:r>
          </a:p>
          <a:p>
            <a:r>
              <a:rPr lang="en-US" altLang="zh-CN" b="1" dirty="0" err="1">
                <a:solidFill>
                  <a:schemeClr val="accent2">
                    <a:lumMod val="50000"/>
                  </a:schemeClr>
                </a:solidFill>
              </a:rPr>
              <a:t>struct</a:t>
            </a:r>
            <a:r>
              <a:rPr lang="en-US" altLang="zh-CN" b="1" dirty="0">
                <a:solidFill>
                  <a:schemeClr val="accent2">
                    <a:lumMod val="50000"/>
                  </a:schemeClr>
                </a:solidFill>
              </a:rPr>
              <a:t> student stu1;</a:t>
            </a:r>
            <a:endParaRPr lang="zh-CN" altLang="zh-CN" b="1" dirty="0">
              <a:solidFill>
                <a:schemeClr val="accent2">
                  <a:lumMod val="50000"/>
                </a:schemeClr>
              </a:solidFill>
            </a:endParaRPr>
          </a:p>
          <a:p>
            <a:endParaRPr lang="zh-CN" altLang="zh-CN" dirty="0"/>
          </a:p>
          <a:p>
            <a:endParaRPr lang="es-ES" altLang="en-US" b="1" dirty="0">
              <a:solidFill>
                <a:schemeClr val="accent2">
                  <a:lumMod val="50000"/>
                </a:schemeClr>
              </a:solidFill>
            </a:endParaRPr>
          </a:p>
        </p:txBody>
      </p:sp>
      <p:sp>
        <p:nvSpPr>
          <p:cNvPr id="5" name="内容占位符 4"/>
          <p:cNvSpPr txBox="1">
            <a:spLocks/>
          </p:cNvSpPr>
          <p:nvPr/>
        </p:nvSpPr>
        <p:spPr>
          <a:xfrm>
            <a:off x="5149663" y="1466181"/>
            <a:ext cx="3931275" cy="5152333"/>
          </a:xfrm>
          <a:prstGeom prst="rect">
            <a:avLst/>
          </a:prstGeom>
          <a:ln w="12700">
            <a:solidFill>
              <a:schemeClr val="accent2">
                <a:lumMod val="50000"/>
              </a:schemeClr>
            </a:solidFill>
          </a:ln>
        </p:spPr>
        <p:txBody>
          <a:bodyPr vert="horz" lIns="91440" tIns="45720" rIns="91440" bIns="45720" rtlCol="0">
            <a:normAutofit/>
          </a:bodyPr>
          <a:lstStyle>
            <a:lvl1pPr indent="0" defTabSz="457200">
              <a:spcBef>
                <a:spcPts val="1000"/>
              </a:spcBef>
              <a:spcAft>
                <a:spcPts val="0"/>
              </a:spcAft>
              <a:buClr>
                <a:schemeClr val="accent1"/>
              </a:buClr>
              <a:buSzPct val="80000"/>
              <a:buFont typeface="Wingdings 3" charset="2"/>
              <a:buNone/>
              <a:defRPr lang="zh-CN" sz="2400">
                <a:solidFill>
                  <a:schemeClr val="tx1">
                    <a:lumMod val="75000"/>
                    <a:lumOff val="25000"/>
                  </a:schemeClr>
                </a:solidFill>
                <a:latin typeface="微软雅黑" pitchFamily="34" charset="-122"/>
                <a:ea typeface="微软雅黑" pitchFamily="34" charset="-122"/>
              </a:defRPr>
            </a:lvl1pPr>
            <a:lvl2pPr marL="742950" indent="-285750" defTabSz="457200">
              <a:spcBef>
                <a:spcPts val="1000"/>
              </a:spcBef>
              <a:spcAft>
                <a:spcPts val="0"/>
              </a:spcAft>
              <a:buClr>
                <a:schemeClr val="accent1"/>
              </a:buClr>
              <a:buSzPct val="80000"/>
              <a:buFont typeface="Wingdings 3" charset="2"/>
              <a:buChar char=""/>
              <a:defRPr lang="zh-CN" sz="1600">
                <a:solidFill>
                  <a:schemeClr val="tx1">
                    <a:lumMod val="75000"/>
                    <a:lumOff val="25000"/>
                  </a:schemeClr>
                </a:solidFill>
                <a:latin typeface="Microsoft YaHei UI" panose="020B0503020204020204" pitchFamily="34" charset="-122"/>
                <a:ea typeface="Microsoft YaHei UI" panose="020B0503020204020204" pitchFamily="34" charset="-122"/>
              </a:defRPr>
            </a:lvl2pPr>
            <a:lvl3pPr marL="1143000" indent="-228600" defTabSz="457200">
              <a:spcBef>
                <a:spcPts val="1000"/>
              </a:spcBef>
              <a:spcAft>
                <a:spcPts val="0"/>
              </a:spcAft>
              <a:buClr>
                <a:schemeClr val="accent1"/>
              </a:buClr>
              <a:buSzPct val="80000"/>
              <a:buFont typeface="Wingdings 3" charset="2"/>
              <a:buChar char=""/>
              <a:defRPr lang="zh-CN" sz="1400">
                <a:solidFill>
                  <a:schemeClr val="tx1">
                    <a:lumMod val="75000"/>
                    <a:lumOff val="25000"/>
                  </a:schemeClr>
                </a:solidFill>
                <a:latin typeface="Microsoft YaHei UI" panose="020B0503020204020204" pitchFamily="34" charset="-122"/>
                <a:ea typeface="Microsoft YaHei UI" panose="020B0503020204020204" pitchFamily="34" charset="-122"/>
              </a:defRPr>
            </a:lvl3pPr>
            <a:lvl4pPr marL="1600200" indent="-228600" defTabSz="457200">
              <a:spcBef>
                <a:spcPts val="1000"/>
              </a:spcBef>
              <a:spcAft>
                <a:spcPts val="0"/>
              </a:spcAft>
              <a:buClr>
                <a:schemeClr val="accent1"/>
              </a:buClr>
              <a:buSzPct val="80000"/>
              <a:buFont typeface="Wingdings 3" charset="2"/>
              <a:buChar char=""/>
              <a:defRPr lang="zh-CN" sz="1200">
                <a:solidFill>
                  <a:schemeClr val="tx1">
                    <a:lumMod val="75000"/>
                    <a:lumOff val="25000"/>
                  </a:schemeClr>
                </a:solidFill>
                <a:latin typeface="Microsoft YaHei UI" panose="020B0503020204020204" pitchFamily="34" charset="-122"/>
                <a:ea typeface="Microsoft YaHei UI" panose="020B0503020204020204" pitchFamily="34" charset="-122"/>
              </a:defRPr>
            </a:lvl4pPr>
            <a:lvl5pPr marL="2057400" indent="-228600" defTabSz="457200">
              <a:spcBef>
                <a:spcPts val="1000"/>
              </a:spcBef>
              <a:spcAft>
                <a:spcPts val="0"/>
              </a:spcAft>
              <a:buClr>
                <a:schemeClr val="accent1"/>
              </a:buClr>
              <a:buSzPct val="80000"/>
              <a:buFont typeface="Wingdings 3" charset="2"/>
              <a:buChar char=""/>
              <a:defRPr lang="zh-CN" sz="1200">
                <a:solidFill>
                  <a:schemeClr val="tx1">
                    <a:lumMod val="75000"/>
                    <a:lumOff val="25000"/>
                  </a:schemeClr>
                </a:solidFill>
                <a:latin typeface="Microsoft YaHei UI" panose="020B0503020204020204" pitchFamily="34" charset="-122"/>
                <a:ea typeface="Microsoft YaHei UI" panose="020B0503020204020204" pitchFamily="34" charset="-122"/>
              </a:defRPr>
            </a:lvl5pPr>
            <a:lvl6pPr marL="2514600" indent="-228600" defTabSz="457200">
              <a:spcBef>
                <a:spcPts val="1000"/>
              </a:spcBef>
              <a:spcAft>
                <a:spcPts val="0"/>
              </a:spcAft>
              <a:buClr>
                <a:schemeClr val="accent1"/>
              </a:buClr>
              <a:buSzPct val="80000"/>
              <a:buFont typeface="Wingdings 3" charset="2"/>
              <a:buChar char=""/>
              <a:defRPr lang="zh-CN" sz="1200">
                <a:solidFill>
                  <a:schemeClr val="tx1">
                    <a:lumMod val="75000"/>
                    <a:lumOff val="25000"/>
                  </a:schemeClr>
                </a:solidFill>
              </a:defRPr>
            </a:lvl6pPr>
            <a:lvl7pPr marL="2971800" indent="-228600" defTabSz="457200">
              <a:spcBef>
                <a:spcPts val="1000"/>
              </a:spcBef>
              <a:spcAft>
                <a:spcPts val="0"/>
              </a:spcAft>
              <a:buClr>
                <a:schemeClr val="accent1"/>
              </a:buClr>
              <a:buSzPct val="80000"/>
              <a:buFont typeface="Wingdings 3" charset="2"/>
              <a:buChar char=""/>
              <a:defRPr lang="zh-CN" sz="1200">
                <a:solidFill>
                  <a:schemeClr val="tx1">
                    <a:lumMod val="75000"/>
                    <a:lumOff val="25000"/>
                  </a:schemeClr>
                </a:solidFill>
              </a:defRPr>
            </a:lvl7pPr>
            <a:lvl8pPr marL="3429000" indent="-228600" defTabSz="457200">
              <a:spcBef>
                <a:spcPts val="1000"/>
              </a:spcBef>
              <a:spcAft>
                <a:spcPts val="0"/>
              </a:spcAft>
              <a:buClr>
                <a:schemeClr val="accent1"/>
              </a:buClr>
              <a:buSzPct val="80000"/>
              <a:buFont typeface="Wingdings 3" charset="2"/>
              <a:buChar char=""/>
              <a:defRPr lang="zh-CN" sz="1200">
                <a:solidFill>
                  <a:schemeClr val="tx1">
                    <a:lumMod val="75000"/>
                    <a:lumOff val="25000"/>
                  </a:schemeClr>
                </a:solidFill>
              </a:defRPr>
            </a:lvl8pPr>
            <a:lvl9pPr marL="3886200" indent="-228600" defTabSz="457200">
              <a:spcBef>
                <a:spcPts val="1000"/>
              </a:spcBef>
              <a:spcAft>
                <a:spcPts val="0"/>
              </a:spcAft>
              <a:buClr>
                <a:schemeClr val="accent1"/>
              </a:buClr>
              <a:buSzPct val="80000"/>
              <a:buFont typeface="Wingdings 3" charset="2"/>
              <a:buChar char=""/>
              <a:defRPr lang="zh-CN" sz="1200">
                <a:solidFill>
                  <a:schemeClr val="tx1">
                    <a:lumMod val="75000"/>
                    <a:lumOff val="25000"/>
                  </a:schemeClr>
                </a:solidFill>
              </a:defRPr>
            </a:lvl9pPr>
          </a:lstStyle>
          <a:p>
            <a:r>
              <a:rPr lang="zh-CN" altLang="en-US" dirty="0">
                <a:solidFill>
                  <a:schemeClr val="accent2">
                    <a:lumMod val="50000"/>
                  </a:schemeClr>
                </a:solidFill>
              </a:rPr>
              <a:t>基本数据类型变量</a:t>
            </a:r>
            <a:endParaRPr lang="en-US" altLang="zh-CN" dirty="0">
              <a:solidFill>
                <a:schemeClr val="accent2">
                  <a:lumMod val="50000"/>
                </a:schemeClr>
              </a:solidFill>
            </a:endParaRPr>
          </a:p>
          <a:p>
            <a:r>
              <a:rPr lang="en-US" altLang="zh-CN" dirty="0">
                <a:solidFill>
                  <a:schemeClr val="accent2">
                    <a:lumMod val="50000"/>
                  </a:schemeClr>
                </a:solidFill>
              </a:rPr>
              <a:t>	</a:t>
            </a:r>
            <a:r>
              <a:rPr lang="en-US" altLang="zh-CN" dirty="0" err="1">
                <a:solidFill>
                  <a:schemeClr val="accent2">
                    <a:lumMod val="50000"/>
                  </a:schemeClr>
                </a:solidFill>
              </a:rPr>
              <a:t>int</a:t>
            </a:r>
            <a:r>
              <a:rPr lang="en-US" altLang="zh-CN" dirty="0">
                <a:solidFill>
                  <a:schemeClr val="accent2">
                    <a:lumMod val="50000"/>
                  </a:schemeClr>
                </a:solidFill>
              </a:rPr>
              <a:t>   	  x</a:t>
            </a:r>
            <a:r>
              <a:rPr lang="zh-CN" altLang="en-US" dirty="0">
                <a:solidFill>
                  <a:schemeClr val="accent2">
                    <a:lumMod val="50000"/>
                  </a:schemeClr>
                </a:solidFill>
              </a:rPr>
              <a:t>；</a:t>
            </a:r>
            <a:endParaRPr lang="en-US" altLang="zh-CN" dirty="0">
              <a:solidFill>
                <a:schemeClr val="accent2">
                  <a:lumMod val="50000"/>
                </a:schemeClr>
              </a:solidFill>
            </a:endParaRPr>
          </a:p>
          <a:p>
            <a:r>
              <a:rPr lang="en-US" altLang="zh-CN" dirty="0">
                <a:solidFill>
                  <a:schemeClr val="accent2">
                    <a:lumMod val="50000"/>
                  </a:schemeClr>
                </a:solidFill>
              </a:rPr>
              <a:t>	float 	  y</a:t>
            </a:r>
            <a:r>
              <a:rPr lang="zh-CN" altLang="en-US" dirty="0">
                <a:solidFill>
                  <a:schemeClr val="accent2">
                    <a:lumMod val="50000"/>
                  </a:schemeClr>
                </a:solidFill>
              </a:rPr>
              <a:t>；</a:t>
            </a:r>
            <a:endParaRPr lang="en-US" altLang="zh-CN" dirty="0">
              <a:solidFill>
                <a:schemeClr val="accent2">
                  <a:lumMod val="50000"/>
                </a:schemeClr>
              </a:solidFill>
            </a:endParaRPr>
          </a:p>
          <a:p>
            <a:r>
              <a:rPr lang="en-US" altLang="zh-CN" dirty="0">
                <a:solidFill>
                  <a:schemeClr val="accent2">
                    <a:lumMod val="50000"/>
                  </a:schemeClr>
                </a:solidFill>
              </a:rPr>
              <a:t>	char 	  c</a:t>
            </a:r>
            <a:r>
              <a:rPr lang="zh-CN" altLang="en-US" dirty="0">
                <a:solidFill>
                  <a:schemeClr val="accent2">
                    <a:lumMod val="50000"/>
                  </a:schemeClr>
                </a:solidFill>
              </a:rPr>
              <a:t>；</a:t>
            </a:r>
            <a:endParaRPr lang="es-ES" altLang="en-US" dirty="0">
              <a:solidFill>
                <a:schemeClr val="accent2">
                  <a:lumMod val="50000"/>
                </a:schemeClr>
              </a:solidFill>
            </a:endParaRPr>
          </a:p>
        </p:txBody>
      </p:sp>
      <p:cxnSp>
        <p:nvCxnSpPr>
          <p:cNvPr id="8" name="直接连接符 7"/>
          <p:cNvCxnSpPr/>
          <p:nvPr/>
        </p:nvCxnSpPr>
        <p:spPr>
          <a:xfrm>
            <a:off x="5627914" y="3341914"/>
            <a:ext cx="794657" cy="0"/>
          </a:xfrm>
          <a:prstGeom prst="line">
            <a:avLst/>
          </a:prstGeom>
        </p:spPr>
        <p:style>
          <a:lnRef idx="1">
            <a:schemeClr val="accent1"/>
          </a:lnRef>
          <a:fillRef idx="0">
            <a:schemeClr val="accent1"/>
          </a:fillRef>
          <a:effectRef idx="0">
            <a:schemeClr val="accent1"/>
          </a:effectRef>
          <a:fontRef idx="minor">
            <a:schemeClr val="tx1"/>
          </a:fontRef>
        </p:style>
      </p:cxnSp>
      <p:sp>
        <p:nvSpPr>
          <p:cNvPr id="11" name="矩形 10"/>
          <p:cNvSpPr/>
          <p:nvPr/>
        </p:nvSpPr>
        <p:spPr>
          <a:xfrm>
            <a:off x="5382983" y="3464749"/>
            <a:ext cx="1197427" cy="4680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chemeClr val="tx1"/>
                </a:solidFill>
                <a:latin typeface="微软雅黑" pitchFamily="34" charset="-122"/>
                <a:ea typeface="微软雅黑" pitchFamily="34" charset="-122"/>
              </a:rPr>
              <a:t>数据类型名</a:t>
            </a:r>
          </a:p>
        </p:txBody>
      </p:sp>
      <p:cxnSp>
        <p:nvCxnSpPr>
          <p:cNvPr id="12" name="直接连接符 11"/>
          <p:cNvCxnSpPr/>
          <p:nvPr/>
        </p:nvCxnSpPr>
        <p:spPr>
          <a:xfrm>
            <a:off x="6574971" y="3341914"/>
            <a:ext cx="794657"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矩形 12"/>
          <p:cNvSpPr/>
          <p:nvPr/>
        </p:nvSpPr>
        <p:spPr>
          <a:xfrm>
            <a:off x="6668980" y="3464749"/>
            <a:ext cx="783780" cy="4680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chemeClr val="tx1"/>
                </a:solidFill>
                <a:latin typeface="微软雅黑" pitchFamily="34" charset="-122"/>
                <a:ea typeface="微软雅黑" pitchFamily="34" charset="-122"/>
              </a:rPr>
              <a:t>变量名</a:t>
            </a:r>
          </a:p>
        </p:txBody>
      </p:sp>
      <p:cxnSp>
        <p:nvCxnSpPr>
          <p:cNvPr id="14" name="直接连接符 13"/>
          <p:cNvCxnSpPr/>
          <p:nvPr/>
        </p:nvCxnSpPr>
        <p:spPr>
          <a:xfrm>
            <a:off x="740229" y="5536166"/>
            <a:ext cx="2122714" cy="0"/>
          </a:xfrm>
          <a:prstGeom prst="line">
            <a:avLst/>
          </a:prstGeom>
        </p:spPr>
        <p:style>
          <a:lnRef idx="1">
            <a:schemeClr val="accent1"/>
          </a:lnRef>
          <a:fillRef idx="0">
            <a:schemeClr val="accent1"/>
          </a:fillRef>
          <a:effectRef idx="0">
            <a:schemeClr val="accent1"/>
          </a:effectRef>
          <a:fontRef idx="minor">
            <a:schemeClr val="tx1"/>
          </a:fontRef>
        </p:style>
      </p:cxnSp>
      <p:sp>
        <p:nvSpPr>
          <p:cNvPr id="15" name="矩形 14"/>
          <p:cNvSpPr/>
          <p:nvPr/>
        </p:nvSpPr>
        <p:spPr>
          <a:xfrm>
            <a:off x="1202872" y="5666775"/>
            <a:ext cx="1197427" cy="4680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chemeClr val="tx1"/>
                </a:solidFill>
                <a:latin typeface="微软雅黑" pitchFamily="34" charset="-122"/>
                <a:ea typeface="微软雅黑" pitchFamily="34" charset="-122"/>
              </a:rPr>
              <a:t>数据类型名</a:t>
            </a:r>
          </a:p>
        </p:txBody>
      </p:sp>
      <p:cxnSp>
        <p:nvCxnSpPr>
          <p:cNvPr id="16" name="直接连接符 15"/>
          <p:cNvCxnSpPr/>
          <p:nvPr/>
        </p:nvCxnSpPr>
        <p:spPr>
          <a:xfrm>
            <a:off x="3026229" y="5536166"/>
            <a:ext cx="794657" cy="0"/>
          </a:xfrm>
          <a:prstGeom prst="line">
            <a:avLst/>
          </a:prstGeom>
        </p:spPr>
        <p:style>
          <a:lnRef idx="1">
            <a:schemeClr val="accent1"/>
          </a:lnRef>
          <a:fillRef idx="0">
            <a:schemeClr val="accent1"/>
          </a:fillRef>
          <a:effectRef idx="0">
            <a:schemeClr val="accent1"/>
          </a:effectRef>
          <a:fontRef idx="minor">
            <a:schemeClr val="tx1"/>
          </a:fontRef>
        </p:style>
      </p:cxnSp>
      <p:sp>
        <p:nvSpPr>
          <p:cNvPr id="17" name="矩形 16"/>
          <p:cNvSpPr/>
          <p:nvPr/>
        </p:nvSpPr>
        <p:spPr>
          <a:xfrm>
            <a:off x="3037106" y="5666775"/>
            <a:ext cx="783780" cy="4680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chemeClr val="tx1"/>
                </a:solidFill>
                <a:latin typeface="微软雅黑" pitchFamily="34" charset="-122"/>
                <a:ea typeface="微软雅黑" pitchFamily="34" charset="-122"/>
              </a:rPr>
              <a:t>变量名</a:t>
            </a:r>
          </a:p>
        </p:txBody>
      </p:sp>
    </p:spTree>
    <p:extLst>
      <p:ext uri="{BB962C8B-B14F-4D97-AF65-F5344CB8AC3E}">
        <p14:creationId xmlns:p14="http://schemas.microsoft.com/office/powerpoint/2010/main" val="31940242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5" end="5"/>
                                            </p:txEl>
                                          </p:spTgt>
                                        </p:tgtEl>
                                        <p:attrNameLst>
                                          <p:attrName>style.visibility</p:attrName>
                                        </p:attrNameLst>
                                      </p:cBhvr>
                                      <p:to>
                                        <p:strVal val="visible"/>
                                      </p:to>
                                    </p:set>
                                    <p:animEffect transition="in" filter="fade">
                                      <p:cBhvr>
                                        <p:cTn id="7" dur="500"/>
                                        <p:tgtEl>
                                          <p:spTgt spid="7">
                                            <p:txEl>
                                              <p:pRg st="5" end="5"/>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500"/>
                                        <p:tgtEl>
                                          <p:spTgt spid="11"/>
                                        </p:tgtEl>
                                      </p:cBhvr>
                                    </p:animEffect>
                                  </p:childTnLst>
                                </p:cTn>
                              </p:par>
                              <p:par>
                                <p:cTn id="21" presetID="10" presetClass="entr" presetSubtype="0" fill="hold"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500"/>
                                        <p:tgtEl>
                                          <p:spTgt spid="12"/>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fade">
                                      <p:cBhvr>
                                        <p:cTn id="26" dur="500"/>
                                        <p:tgtEl>
                                          <p:spTgt spid="13"/>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fade">
                                      <p:cBhvr>
                                        <p:cTn id="31" dur="500"/>
                                        <p:tgtEl>
                                          <p:spTgt spid="14"/>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fade">
                                      <p:cBhvr>
                                        <p:cTn id="34" dur="500"/>
                                        <p:tgtEl>
                                          <p:spTgt spid="15"/>
                                        </p:tgtEl>
                                      </p:cBhvr>
                                    </p:animEffect>
                                  </p:childTnLst>
                                </p:cTn>
                              </p:par>
                              <p:par>
                                <p:cTn id="35" presetID="10" presetClass="entr" presetSubtype="0" fill="hold" nodeType="with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fade">
                                      <p:cBhvr>
                                        <p:cTn id="37" dur="500"/>
                                        <p:tgtEl>
                                          <p:spTgt spid="16"/>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7"/>
                                        </p:tgtEl>
                                        <p:attrNameLst>
                                          <p:attrName>style.visibility</p:attrName>
                                        </p:attrNameLst>
                                      </p:cBhvr>
                                      <p:to>
                                        <p:strVal val="visible"/>
                                      </p:to>
                                    </p:set>
                                    <p:animEffect transition="in" filter="fade">
                                      <p:cBhvr>
                                        <p:cTn id="40"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1" grpId="0" animBg="1"/>
      <p:bldP spid="13" grpId="0" animBg="1"/>
      <p:bldP spid="15" grpId="0" animBg="1"/>
      <p:bldP spid="1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2"/>
          <p:cNvSpPr txBox="1">
            <a:spLocks noChangeArrowheads="1"/>
          </p:cNvSpPr>
          <p:nvPr/>
        </p:nvSpPr>
        <p:spPr>
          <a:xfrm>
            <a:off x="373432" y="589608"/>
            <a:ext cx="8598907" cy="608549"/>
          </a:xfrm>
          <a:prstGeom prst="rect">
            <a:avLst/>
          </a:prstGeom>
        </p:spPr>
        <p:txBody>
          <a:bodyPr vert="horz" lIns="91440" tIns="45720" rIns="91440" bIns="45720" rtlCol="0" anchor="t">
            <a:normAutofit/>
          </a:bodyPr>
          <a:lstStyle>
            <a:lvl1pPr algn="l" defTabSz="457200" rtl="0" eaLnBrk="1" latinLnBrk="0" hangingPunct="1">
              <a:spcBef>
                <a:spcPct val="0"/>
              </a:spcBef>
              <a:buNone/>
              <a:defRPr lang="zh-CN" sz="3600" b="1" kern="1200">
                <a:solidFill>
                  <a:schemeClr val="accent2">
                    <a:lumMod val="50000"/>
                  </a:schemeClr>
                </a:solidFill>
                <a:latin typeface="Microsoft YaHei UI" panose="020B0503020204020204" pitchFamily="34" charset="-122"/>
                <a:ea typeface="Microsoft YaHei UI" panose="020B0503020204020204" pitchFamily="34" charset="-122"/>
                <a:cs typeface="+mj-cs"/>
              </a:defRPr>
            </a:lvl1pPr>
            <a:lvl2pPr eaLnBrk="1" latinLnBrk="0" hangingPunct="1">
              <a:defRPr lang="zh-CN">
                <a:solidFill>
                  <a:schemeClr val="tx2"/>
                </a:solidFill>
              </a:defRPr>
            </a:lvl2pPr>
            <a:lvl3pPr eaLnBrk="1" latinLnBrk="0" hangingPunct="1">
              <a:defRPr lang="zh-CN">
                <a:solidFill>
                  <a:schemeClr val="tx2"/>
                </a:solidFill>
              </a:defRPr>
            </a:lvl3pPr>
            <a:lvl4pPr eaLnBrk="1" latinLnBrk="0" hangingPunct="1">
              <a:defRPr lang="zh-CN">
                <a:solidFill>
                  <a:schemeClr val="tx2"/>
                </a:solidFill>
              </a:defRPr>
            </a:lvl4pPr>
            <a:lvl5pPr eaLnBrk="1" latinLnBrk="0" hangingPunct="1">
              <a:defRPr lang="zh-CN">
                <a:solidFill>
                  <a:schemeClr val="tx2"/>
                </a:solidFill>
              </a:defRPr>
            </a:lvl5pPr>
            <a:lvl6pPr eaLnBrk="1" latinLnBrk="0" hangingPunct="1">
              <a:defRPr lang="zh-CN">
                <a:solidFill>
                  <a:schemeClr val="tx2"/>
                </a:solidFill>
              </a:defRPr>
            </a:lvl6pPr>
            <a:lvl7pPr eaLnBrk="1" latinLnBrk="0" hangingPunct="1">
              <a:defRPr lang="zh-CN">
                <a:solidFill>
                  <a:schemeClr val="tx2"/>
                </a:solidFill>
              </a:defRPr>
            </a:lvl7pPr>
            <a:lvl8pPr eaLnBrk="1" latinLnBrk="0" hangingPunct="1">
              <a:defRPr lang="zh-CN">
                <a:solidFill>
                  <a:schemeClr val="tx2"/>
                </a:solidFill>
              </a:defRPr>
            </a:lvl8pPr>
            <a:lvl9pPr eaLnBrk="1" latinLnBrk="0" hangingPunct="1">
              <a:defRPr lang="zh-CN">
                <a:solidFill>
                  <a:schemeClr val="tx2"/>
                </a:solidFill>
              </a:defRPr>
            </a:lvl9pPr>
          </a:lstStyle>
          <a:p>
            <a:r>
              <a:rPr lang="en-US" altLang="zh-CN" sz="2800" dirty="0">
                <a:solidFill>
                  <a:schemeClr val="accent1"/>
                </a:solidFill>
                <a:latin typeface="微软雅黑" pitchFamily="34" charset="-122"/>
                <a:ea typeface="微软雅黑" pitchFamily="34" charset="-122"/>
              </a:rPr>
              <a:t>9.1.2 </a:t>
            </a:r>
            <a:r>
              <a:rPr lang="zh-CN" altLang="zh-CN" sz="2800" dirty="0">
                <a:solidFill>
                  <a:schemeClr val="accent1"/>
                </a:solidFill>
                <a:latin typeface="微软雅黑" pitchFamily="34" charset="-122"/>
                <a:ea typeface="微软雅黑" pitchFamily="34" charset="-122"/>
              </a:rPr>
              <a:t>结构体</a:t>
            </a:r>
            <a:r>
              <a:rPr lang="zh-CN" altLang="en-US" sz="2800" dirty="0">
                <a:solidFill>
                  <a:schemeClr val="accent1"/>
                </a:solidFill>
                <a:latin typeface="微软雅黑" pitchFamily="34" charset="-122"/>
                <a:ea typeface="微软雅黑" pitchFamily="34" charset="-122"/>
              </a:rPr>
              <a:t>变量的</a:t>
            </a:r>
            <a:r>
              <a:rPr lang="zh-CN" altLang="zh-CN" sz="2800" dirty="0">
                <a:solidFill>
                  <a:schemeClr val="accent1"/>
                </a:solidFill>
                <a:latin typeface="微软雅黑" pitchFamily="34" charset="-122"/>
                <a:ea typeface="微软雅黑" pitchFamily="34" charset="-122"/>
              </a:rPr>
              <a:t>定义</a:t>
            </a:r>
            <a:endParaRPr lang="en-US" altLang="zh-CN" sz="2800" dirty="0">
              <a:solidFill>
                <a:schemeClr val="accent1"/>
              </a:solidFill>
              <a:latin typeface="微软雅黑" pitchFamily="34" charset="-122"/>
              <a:ea typeface="微软雅黑" pitchFamily="34" charset="-122"/>
            </a:endParaRPr>
          </a:p>
          <a:p>
            <a:pPr fontAlgn="base">
              <a:spcBef>
                <a:spcPts val="1000"/>
              </a:spcBef>
              <a:buClr>
                <a:schemeClr val="accent1"/>
              </a:buClr>
              <a:buSzPct val="80000"/>
              <a:tabLst>
                <a:tab pos="5267325" algn="r"/>
              </a:tabLst>
            </a:pPr>
            <a:endParaRPr lang="zh-CN" altLang="en-US" sz="2800" dirty="0">
              <a:solidFill>
                <a:schemeClr val="accent1"/>
              </a:solidFill>
              <a:latin typeface="微软雅黑" pitchFamily="34" charset="-122"/>
              <a:ea typeface="微软雅黑" pitchFamily="34" charset="-122"/>
            </a:endParaRPr>
          </a:p>
        </p:txBody>
      </p:sp>
      <p:sp>
        <p:nvSpPr>
          <p:cNvPr id="7" name="内容占位符 4"/>
          <p:cNvSpPr txBox="1">
            <a:spLocks/>
          </p:cNvSpPr>
          <p:nvPr/>
        </p:nvSpPr>
        <p:spPr>
          <a:xfrm>
            <a:off x="3545608" y="1229688"/>
            <a:ext cx="3028592" cy="5313001"/>
          </a:xfrm>
          <a:prstGeom prst="rect">
            <a:avLst/>
          </a:prstGeom>
          <a:ln w="12700">
            <a:solidFill>
              <a:schemeClr val="accent2">
                <a:lumMod val="50000"/>
              </a:schemeClr>
            </a:solidFill>
          </a:ln>
        </p:spPr>
        <p:txBody>
          <a:bodyPr vert="horz" lIns="91440" tIns="45720" rIns="91440" bIns="45720" rtlCol="0">
            <a:normAutofit/>
          </a:bodyPr>
          <a:lstStyle>
            <a:lvl1pPr indent="0" defTabSz="457200">
              <a:spcBef>
                <a:spcPts val="1000"/>
              </a:spcBef>
              <a:spcAft>
                <a:spcPts val="0"/>
              </a:spcAft>
              <a:buClr>
                <a:schemeClr val="accent1"/>
              </a:buClr>
              <a:buSzPct val="80000"/>
              <a:buFont typeface="Wingdings 3" charset="2"/>
              <a:buNone/>
              <a:defRPr lang="zh-CN" sz="2400">
                <a:solidFill>
                  <a:schemeClr val="tx1">
                    <a:lumMod val="75000"/>
                    <a:lumOff val="25000"/>
                  </a:schemeClr>
                </a:solidFill>
                <a:latin typeface="微软雅黑" pitchFamily="34" charset="-122"/>
                <a:ea typeface="微软雅黑" pitchFamily="34" charset="-122"/>
              </a:defRPr>
            </a:lvl1pPr>
            <a:lvl2pPr marL="742950" indent="-285750" defTabSz="457200">
              <a:spcBef>
                <a:spcPts val="1000"/>
              </a:spcBef>
              <a:spcAft>
                <a:spcPts val="0"/>
              </a:spcAft>
              <a:buClr>
                <a:schemeClr val="accent1"/>
              </a:buClr>
              <a:buSzPct val="80000"/>
              <a:buFont typeface="Wingdings 3" charset="2"/>
              <a:buChar char=""/>
              <a:defRPr lang="zh-CN" sz="1600">
                <a:solidFill>
                  <a:schemeClr val="tx1">
                    <a:lumMod val="75000"/>
                    <a:lumOff val="25000"/>
                  </a:schemeClr>
                </a:solidFill>
                <a:latin typeface="Microsoft YaHei UI" panose="020B0503020204020204" pitchFamily="34" charset="-122"/>
                <a:ea typeface="Microsoft YaHei UI" panose="020B0503020204020204" pitchFamily="34" charset="-122"/>
              </a:defRPr>
            </a:lvl2pPr>
            <a:lvl3pPr marL="1143000" indent="-228600" defTabSz="457200">
              <a:spcBef>
                <a:spcPts val="1000"/>
              </a:spcBef>
              <a:spcAft>
                <a:spcPts val="0"/>
              </a:spcAft>
              <a:buClr>
                <a:schemeClr val="accent1"/>
              </a:buClr>
              <a:buSzPct val="80000"/>
              <a:buFont typeface="Wingdings 3" charset="2"/>
              <a:buChar char=""/>
              <a:defRPr lang="zh-CN" sz="1400">
                <a:solidFill>
                  <a:schemeClr val="tx1">
                    <a:lumMod val="75000"/>
                    <a:lumOff val="25000"/>
                  </a:schemeClr>
                </a:solidFill>
                <a:latin typeface="Microsoft YaHei UI" panose="020B0503020204020204" pitchFamily="34" charset="-122"/>
                <a:ea typeface="Microsoft YaHei UI" panose="020B0503020204020204" pitchFamily="34" charset="-122"/>
              </a:defRPr>
            </a:lvl3pPr>
            <a:lvl4pPr marL="1600200" indent="-228600" defTabSz="457200">
              <a:spcBef>
                <a:spcPts val="1000"/>
              </a:spcBef>
              <a:spcAft>
                <a:spcPts val="0"/>
              </a:spcAft>
              <a:buClr>
                <a:schemeClr val="accent1"/>
              </a:buClr>
              <a:buSzPct val="80000"/>
              <a:buFont typeface="Wingdings 3" charset="2"/>
              <a:buChar char=""/>
              <a:defRPr lang="zh-CN" sz="1200">
                <a:solidFill>
                  <a:schemeClr val="tx1">
                    <a:lumMod val="75000"/>
                    <a:lumOff val="25000"/>
                  </a:schemeClr>
                </a:solidFill>
                <a:latin typeface="Microsoft YaHei UI" panose="020B0503020204020204" pitchFamily="34" charset="-122"/>
                <a:ea typeface="Microsoft YaHei UI" panose="020B0503020204020204" pitchFamily="34" charset="-122"/>
              </a:defRPr>
            </a:lvl4pPr>
            <a:lvl5pPr marL="2057400" indent="-228600" defTabSz="457200">
              <a:spcBef>
                <a:spcPts val="1000"/>
              </a:spcBef>
              <a:spcAft>
                <a:spcPts val="0"/>
              </a:spcAft>
              <a:buClr>
                <a:schemeClr val="accent1"/>
              </a:buClr>
              <a:buSzPct val="80000"/>
              <a:buFont typeface="Wingdings 3" charset="2"/>
              <a:buChar char=""/>
              <a:defRPr lang="zh-CN" sz="1200">
                <a:solidFill>
                  <a:schemeClr val="tx1">
                    <a:lumMod val="75000"/>
                    <a:lumOff val="25000"/>
                  </a:schemeClr>
                </a:solidFill>
                <a:latin typeface="Microsoft YaHei UI" panose="020B0503020204020204" pitchFamily="34" charset="-122"/>
                <a:ea typeface="Microsoft YaHei UI" panose="020B0503020204020204" pitchFamily="34" charset="-122"/>
              </a:defRPr>
            </a:lvl5pPr>
            <a:lvl6pPr marL="2514600" indent="-228600" defTabSz="457200">
              <a:spcBef>
                <a:spcPts val="1000"/>
              </a:spcBef>
              <a:spcAft>
                <a:spcPts val="0"/>
              </a:spcAft>
              <a:buClr>
                <a:schemeClr val="accent1"/>
              </a:buClr>
              <a:buSzPct val="80000"/>
              <a:buFont typeface="Wingdings 3" charset="2"/>
              <a:buChar char=""/>
              <a:defRPr lang="zh-CN" sz="1200">
                <a:solidFill>
                  <a:schemeClr val="tx1">
                    <a:lumMod val="75000"/>
                    <a:lumOff val="25000"/>
                  </a:schemeClr>
                </a:solidFill>
              </a:defRPr>
            </a:lvl6pPr>
            <a:lvl7pPr marL="2971800" indent="-228600" defTabSz="457200">
              <a:spcBef>
                <a:spcPts val="1000"/>
              </a:spcBef>
              <a:spcAft>
                <a:spcPts val="0"/>
              </a:spcAft>
              <a:buClr>
                <a:schemeClr val="accent1"/>
              </a:buClr>
              <a:buSzPct val="80000"/>
              <a:buFont typeface="Wingdings 3" charset="2"/>
              <a:buChar char=""/>
              <a:defRPr lang="zh-CN" sz="1200">
                <a:solidFill>
                  <a:schemeClr val="tx1">
                    <a:lumMod val="75000"/>
                    <a:lumOff val="25000"/>
                  </a:schemeClr>
                </a:solidFill>
              </a:defRPr>
            </a:lvl7pPr>
            <a:lvl8pPr marL="3429000" indent="-228600" defTabSz="457200">
              <a:spcBef>
                <a:spcPts val="1000"/>
              </a:spcBef>
              <a:spcAft>
                <a:spcPts val="0"/>
              </a:spcAft>
              <a:buClr>
                <a:schemeClr val="accent1"/>
              </a:buClr>
              <a:buSzPct val="80000"/>
              <a:buFont typeface="Wingdings 3" charset="2"/>
              <a:buChar char=""/>
              <a:defRPr lang="zh-CN" sz="1200">
                <a:solidFill>
                  <a:schemeClr val="tx1">
                    <a:lumMod val="75000"/>
                    <a:lumOff val="25000"/>
                  </a:schemeClr>
                </a:solidFill>
              </a:defRPr>
            </a:lvl8pPr>
            <a:lvl9pPr marL="3886200" indent="-228600" defTabSz="457200">
              <a:spcBef>
                <a:spcPts val="1000"/>
              </a:spcBef>
              <a:spcAft>
                <a:spcPts val="0"/>
              </a:spcAft>
              <a:buClr>
                <a:schemeClr val="accent1"/>
              </a:buClr>
              <a:buSzPct val="80000"/>
              <a:buFont typeface="Wingdings 3" charset="2"/>
              <a:buChar char=""/>
              <a:defRPr lang="zh-CN" sz="1200">
                <a:solidFill>
                  <a:schemeClr val="tx1">
                    <a:lumMod val="75000"/>
                    <a:lumOff val="25000"/>
                  </a:schemeClr>
                </a:solidFill>
              </a:defRPr>
            </a:lvl9pPr>
          </a:lstStyle>
          <a:p>
            <a:pPr>
              <a:lnSpc>
                <a:spcPct val="150000"/>
              </a:lnSpc>
            </a:pPr>
            <a:r>
              <a:rPr lang="en-US" altLang="zh-CN" sz="2000" b="1" dirty="0"/>
              <a:t>2. </a:t>
            </a:r>
            <a:r>
              <a:rPr lang="zh-CN" altLang="zh-CN" sz="2000" b="1" dirty="0"/>
              <a:t>在定义结构体类型的同时定义结构体变量</a:t>
            </a:r>
            <a:endParaRPr lang="en-US" altLang="zh-CN" sz="2000" b="1" dirty="0"/>
          </a:p>
          <a:p>
            <a:pPr>
              <a:lnSpc>
                <a:spcPct val="150000"/>
              </a:lnSpc>
            </a:pPr>
            <a:r>
              <a:rPr lang="en-US" altLang="zh-CN" sz="2000" dirty="0" err="1"/>
              <a:t>struct</a:t>
            </a:r>
            <a:r>
              <a:rPr lang="en-US" altLang="zh-CN" sz="2000" dirty="0"/>
              <a:t> student</a:t>
            </a:r>
            <a:endParaRPr lang="zh-CN" altLang="zh-CN" sz="2000" dirty="0"/>
          </a:p>
          <a:p>
            <a:pPr>
              <a:lnSpc>
                <a:spcPct val="150000"/>
              </a:lnSpc>
            </a:pPr>
            <a:r>
              <a:rPr lang="en-US" altLang="zh-CN" sz="2000" dirty="0"/>
              <a:t>{</a:t>
            </a:r>
            <a:endParaRPr lang="zh-CN" altLang="zh-CN" sz="2000" dirty="0"/>
          </a:p>
          <a:p>
            <a:pPr>
              <a:lnSpc>
                <a:spcPct val="150000"/>
              </a:lnSpc>
            </a:pPr>
            <a:r>
              <a:rPr lang="en-US" altLang="zh-CN" sz="2000" dirty="0"/>
              <a:t>	</a:t>
            </a:r>
            <a:r>
              <a:rPr lang="en-US" altLang="zh-CN" sz="2000" dirty="0" err="1"/>
              <a:t>int</a:t>
            </a:r>
            <a:r>
              <a:rPr lang="en-US" altLang="zh-CN" sz="2000" dirty="0"/>
              <a:t> </a:t>
            </a:r>
            <a:r>
              <a:rPr lang="en-US" altLang="zh-CN" sz="2000" dirty="0" err="1"/>
              <a:t>sno</a:t>
            </a:r>
            <a:r>
              <a:rPr lang="en-US" altLang="zh-CN" sz="2000" dirty="0"/>
              <a:t>;</a:t>
            </a:r>
          </a:p>
          <a:p>
            <a:pPr>
              <a:lnSpc>
                <a:spcPct val="150000"/>
              </a:lnSpc>
            </a:pPr>
            <a:r>
              <a:rPr lang="en-US" altLang="zh-CN" sz="2000" dirty="0"/>
              <a:t>	char name[20]; 		 char </a:t>
            </a:r>
            <a:r>
              <a:rPr lang="en-US" altLang="zh-CN" sz="2000" dirty="0" err="1"/>
              <a:t>classname</a:t>
            </a:r>
            <a:r>
              <a:rPr lang="en-US" altLang="zh-CN" sz="2000" dirty="0"/>
              <a:t>[20]; 	 </a:t>
            </a:r>
            <a:r>
              <a:rPr lang="en-US" altLang="zh-CN" sz="2000" dirty="0" err="1"/>
              <a:t>int</a:t>
            </a:r>
            <a:r>
              <a:rPr lang="en-US" altLang="zh-CN" sz="2000" dirty="0"/>
              <a:t> grade[3];</a:t>
            </a:r>
          </a:p>
          <a:p>
            <a:pPr>
              <a:lnSpc>
                <a:spcPct val="150000"/>
              </a:lnSpc>
            </a:pPr>
            <a:r>
              <a:rPr lang="en-US" altLang="zh-CN" sz="2000" dirty="0"/>
              <a:t>};</a:t>
            </a:r>
            <a:r>
              <a:rPr lang="en-US" altLang="zh-CN" sz="2000" b="1" dirty="0">
                <a:solidFill>
                  <a:schemeClr val="accent2">
                    <a:lumMod val="50000"/>
                  </a:schemeClr>
                </a:solidFill>
              </a:rPr>
              <a:t>stu1;</a:t>
            </a:r>
            <a:endParaRPr lang="zh-CN" altLang="zh-CN" sz="2000" b="1" dirty="0">
              <a:solidFill>
                <a:schemeClr val="accent2">
                  <a:lumMod val="50000"/>
                </a:schemeClr>
              </a:solidFill>
            </a:endParaRPr>
          </a:p>
          <a:p>
            <a:endParaRPr lang="zh-CN" altLang="zh-CN" dirty="0"/>
          </a:p>
          <a:p>
            <a:endParaRPr lang="es-ES" altLang="en-US" b="1" dirty="0">
              <a:solidFill>
                <a:schemeClr val="accent2">
                  <a:lumMod val="50000"/>
                </a:schemeClr>
              </a:solidFill>
            </a:endParaRPr>
          </a:p>
        </p:txBody>
      </p:sp>
      <p:sp>
        <p:nvSpPr>
          <p:cNvPr id="5" name="内容占位符 4"/>
          <p:cNvSpPr txBox="1">
            <a:spLocks/>
          </p:cNvSpPr>
          <p:nvPr/>
        </p:nvSpPr>
        <p:spPr>
          <a:xfrm>
            <a:off x="377746" y="1229689"/>
            <a:ext cx="2953817" cy="5313001"/>
          </a:xfrm>
          <a:prstGeom prst="rect">
            <a:avLst/>
          </a:prstGeom>
          <a:ln w="12700">
            <a:solidFill>
              <a:schemeClr val="accent2">
                <a:lumMod val="50000"/>
              </a:schemeClr>
            </a:solidFill>
          </a:ln>
        </p:spPr>
        <p:txBody>
          <a:bodyPr vert="horz" lIns="91440" tIns="45720" rIns="91440" bIns="45720" rtlCol="0">
            <a:normAutofit lnSpcReduction="10000"/>
          </a:bodyPr>
          <a:lstStyle>
            <a:lvl1pPr indent="0" defTabSz="457200">
              <a:spcBef>
                <a:spcPts val="1000"/>
              </a:spcBef>
              <a:spcAft>
                <a:spcPts val="0"/>
              </a:spcAft>
              <a:buClr>
                <a:schemeClr val="accent1"/>
              </a:buClr>
              <a:buSzPct val="80000"/>
              <a:buFont typeface="Wingdings 3" charset="2"/>
              <a:buNone/>
              <a:defRPr lang="zh-CN" sz="2400">
                <a:solidFill>
                  <a:schemeClr val="tx1">
                    <a:lumMod val="75000"/>
                    <a:lumOff val="25000"/>
                  </a:schemeClr>
                </a:solidFill>
                <a:latin typeface="微软雅黑" pitchFamily="34" charset="-122"/>
                <a:ea typeface="微软雅黑" pitchFamily="34" charset="-122"/>
              </a:defRPr>
            </a:lvl1pPr>
            <a:lvl2pPr marL="742950" indent="-285750" defTabSz="457200">
              <a:spcBef>
                <a:spcPts val="1000"/>
              </a:spcBef>
              <a:spcAft>
                <a:spcPts val="0"/>
              </a:spcAft>
              <a:buClr>
                <a:schemeClr val="accent1"/>
              </a:buClr>
              <a:buSzPct val="80000"/>
              <a:buFont typeface="Wingdings 3" charset="2"/>
              <a:buChar char=""/>
              <a:defRPr lang="zh-CN" sz="1600">
                <a:solidFill>
                  <a:schemeClr val="tx1">
                    <a:lumMod val="75000"/>
                    <a:lumOff val="25000"/>
                  </a:schemeClr>
                </a:solidFill>
                <a:latin typeface="Microsoft YaHei UI" panose="020B0503020204020204" pitchFamily="34" charset="-122"/>
                <a:ea typeface="Microsoft YaHei UI" panose="020B0503020204020204" pitchFamily="34" charset="-122"/>
              </a:defRPr>
            </a:lvl2pPr>
            <a:lvl3pPr marL="1143000" indent="-228600" defTabSz="457200">
              <a:spcBef>
                <a:spcPts val="1000"/>
              </a:spcBef>
              <a:spcAft>
                <a:spcPts val="0"/>
              </a:spcAft>
              <a:buClr>
                <a:schemeClr val="accent1"/>
              </a:buClr>
              <a:buSzPct val="80000"/>
              <a:buFont typeface="Wingdings 3" charset="2"/>
              <a:buChar char=""/>
              <a:defRPr lang="zh-CN" sz="1400">
                <a:solidFill>
                  <a:schemeClr val="tx1">
                    <a:lumMod val="75000"/>
                    <a:lumOff val="25000"/>
                  </a:schemeClr>
                </a:solidFill>
                <a:latin typeface="Microsoft YaHei UI" panose="020B0503020204020204" pitchFamily="34" charset="-122"/>
                <a:ea typeface="Microsoft YaHei UI" panose="020B0503020204020204" pitchFamily="34" charset="-122"/>
              </a:defRPr>
            </a:lvl3pPr>
            <a:lvl4pPr marL="1600200" indent="-228600" defTabSz="457200">
              <a:spcBef>
                <a:spcPts val="1000"/>
              </a:spcBef>
              <a:spcAft>
                <a:spcPts val="0"/>
              </a:spcAft>
              <a:buClr>
                <a:schemeClr val="accent1"/>
              </a:buClr>
              <a:buSzPct val="80000"/>
              <a:buFont typeface="Wingdings 3" charset="2"/>
              <a:buChar char=""/>
              <a:defRPr lang="zh-CN" sz="1200">
                <a:solidFill>
                  <a:schemeClr val="tx1">
                    <a:lumMod val="75000"/>
                    <a:lumOff val="25000"/>
                  </a:schemeClr>
                </a:solidFill>
                <a:latin typeface="Microsoft YaHei UI" panose="020B0503020204020204" pitchFamily="34" charset="-122"/>
                <a:ea typeface="Microsoft YaHei UI" panose="020B0503020204020204" pitchFamily="34" charset="-122"/>
              </a:defRPr>
            </a:lvl4pPr>
            <a:lvl5pPr marL="2057400" indent="-228600" defTabSz="457200">
              <a:spcBef>
                <a:spcPts val="1000"/>
              </a:spcBef>
              <a:spcAft>
                <a:spcPts val="0"/>
              </a:spcAft>
              <a:buClr>
                <a:schemeClr val="accent1"/>
              </a:buClr>
              <a:buSzPct val="80000"/>
              <a:buFont typeface="Wingdings 3" charset="2"/>
              <a:buChar char=""/>
              <a:defRPr lang="zh-CN" sz="1200">
                <a:solidFill>
                  <a:schemeClr val="tx1">
                    <a:lumMod val="75000"/>
                    <a:lumOff val="25000"/>
                  </a:schemeClr>
                </a:solidFill>
                <a:latin typeface="Microsoft YaHei UI" panose="020B0503020204020204" pitchFamily="34" charset="-122"/>
                <a:ea typeface="Microsoft YaHei UI" panose="020B0503020204020204" pitchFamily="34" charset="-122"/>
              </a:defRPr>
            </a:lvl5pPr>
            <a:lvl6pPr marL="2514600" indent="-228600" defTabSz="457200">
              <a:spcBef>
                <a:spcPts val="1000"/>
              </a:spcBef>
              <a:spcAft>
                <a:spcPts val="0"/>
              </a:spcAft>
              <a:buClr>
                <a:schemeClr val="accent1"/>
              </a:buClr>
              <a:buSzPct val="80000"/>
              <a:buFont typeface="Wingdings 3" charset="2"/>
              <a:buChar char=""/>
              <a:defRPr lang="zh-CN" sz="1200">
                <a:solidFill>
                  <a:schemeClr val="tx1">
                    <a:lumMod val="75000"/>
                    <a:lumOff val="25000"/>
                  </a:schemeClr>
                </a:solidFill>
              </a:defRPr>
            </a:lvl6pPr>
            <a:lvl7pPr marL="2971800" indent="-228600" defTabSz="457200">
              <a:spcBef>
                <a:spcPts val="1000"/>
              </a:spcBef>
              <a:spcAft>
                <a:spcPts val="0"/>
              </a:spcAft>
              <a:buClr>
                <a:schemeClr val="accent1"/>
              </a:buClr>
              <a:buSzPct val="80000"/>
              <a:buFont typeface="Wingdings 3" charset="2"/>
              <a:buChar char=""/>
              <a:defRPr lang="zh-CN" sz="1200">
                <a:solidFill>
                  <a:schemeClr val="tx1">
                    <a:lumMod val="75000"/>
                    <a:lumOff val="25000"/>
                  </a:schemeClr>
                </a:solidFill>
              </a:defRPr>
            </a:lvl7pPr>
            <a:lvl8pPr marL="3429000" indent="-228600" defTabSz="457200">
              <a:spcBef>
                <a:spcPts val="1000"/>
              </a:spcBef>
              <a:spcAft>
                <a:spcPts val="0"/>
              </a:spcAft>
              <a:buClr>
                <a:schemeClr val="accent1"/>
              </a:buClr>
              <a:buSzPct val="80000"/>
              <a:buFont typeface="Wingdings 3" charset="2"/>
              <a:buChar char=""/>
              <a:defRPr lang="zh-CN" sz="1200">
                <a:solidFill>
                  <a:schemeClr val="tx1">
                    <a:lumMod val="75000"/>
                    <a:lumOff val="25000"/>
                  </a:schemeClr>
                </a:solidFill>
              </a:defRPr>
            </a:lvl8pPr>
            <a:lvl9pPr marL="3886200" indent="-228600" defTabSz="457200">
              <a:spcBef>
                <a:spcPts val="1000"/>
              </a:spcBef>
              <a:spcAft>
                <a:spcPts val="0"/>
              </a:spcAft>
              <a:buClr>
                <a:schemeClr val="accent1"/>
              </a:buClr>
              <a:buSzPct val="80000"/>
              <a:buFont typeface="Wingdings 3" charset="2"/>
              <a:buChar char=""/>
              <a:defRPr lang="zh-CN" sz="1200">
                <a:solidFill>
                  <a:schemeClr val="tx1">
                    <a:lumMod val="75000"/>
                    <a:lumOff val="25000"/>
                  </a:schemeClr>
                </a:solidFill>
              </a:defRPr>
            </a:lvl9pPr>
          </a:lstStyle>
          <a:p>
            <a:pPr>
              <a:lnSpc>
                <a:spcPct val="150000"/>
              </a:lnSpc>
            </a:pPr>
            <a:r>
              <a:rPr lang="en-US" altLang="zh-CN" sz="2000" b="1" dirty="0"/>
              <a:t>1. </a:t>
            </a:r>
            <a:r>
              <a:rPr lang="zh-CN" altLang="zh-CN" sz="2000" b="1" dirty="0"/>
              <a:t>先定义结构体类型，再定义结构体变量</a:t>
            </a:r>
            <a:endParaRPr lang="en-US" altLang="zh-CN" sz="2000" dirty="0"/>
          </a:p>
          <a:p>
            <a:pPr>
              <a:lnSpc>
                <a:spcPct val="150000"/>
              </a:lnSpc>
            </a:pPr>
            <a:r>
              <a:rPr lang="en-US" altLang="zh-CN" sz="2000" dirty="0" err="1"/>
              <a:t>struct</a:t>
            </a:r>
            <a:r>
              <a:rPr lang="en-US" altLang="zh-CN" sz="2000" dirty="0"/>
              <a:t> student</a:t>
            </a:r>
            <a:endParaRPr lang="zh-CN" altLang="zh-CN" sz="2000" dirty="0"/>
          </a:p>
          <a:p>
            <a:pPr>
              <a:lnSpc>
                <a:spcPct val="150000"/>
              </a:lnSpc>
            </a:pPr>
            <a:r>
              <a:rPr lang="en-US" altLang="zh-CN" sz="2000" dirty="0"/>
              <a:t>{</a:t>
            </a:r>
            <a:endParaRPr lang="zh-CN" altLang="zh-CN" sz="2000" dirty="0"/>
          </a:p>
          <a:p>
            <a:pPr>
              <a:lnSpc>
                <a:spcPct val="150000"/>
              </a:lnSpc>
            </a:pPr>
            <a:r>
              <a:rPr lang="en-US" altLang="zh-CN" sz="2000" dirty="0"/>
              <a:t>	</a:t>
            </a:r>
            <a:r>
              <a:rPr lang="en-US" altLang="zh-CN" sz="2000" dirty="0" err="1"/>
              <a:t>int</a:t>
            </a:r>
            <a:r>
              <a:rPr lang="en-US" altLang="zh-CN" sz="2000" dirty="0"/>
              <a:t> </a:t>
            </a:r>
            <a:r>
              <a:rPr lang="en-US" altLang="zh-CN" sz="2000" dirty="0" err="1"/>
              <a:t>sno</a:t>
            </a:r>
            <a:r>
              <a:rPr lang="en-US" altLang="zh-CN" sz="2000" dirty="0"/>
              <a:t>;      		 	</a:t>
            </a:r>
          </a:p>
          <a:p>
            <a:pPr>
              <a:lnSpc>
                <a:spcPct val="150000"/>
              </a:lnSpc>
            </a:pPr>
            <a:r>
              <a:rPr lang="en-US" altLang="zh-CN" sz="2000" dirty="0"/>
              <a:t>	char name[20]; 		char </a:t>
            </a:r>
            <a:r>
              <a:rPr lang="en-US" altLang="zh-CN" sz="2000" dirty="0" err="1"/>
              <a:t>classname</a:t>
            </a:r>
            <a:r>
              <a:rPr lang="en-US" altLang="zh-CN" sz="2000" dirty="0"/>
              <a:t>[20]; 	</a:t>
            </a:r>
            <a:r>
              <a:rPr lang="en-US" altLang="zh-CN" sz="2000" dirty="0" err="1"/>
              <a:t>int</a:t>
            </a:r>
            <a:r>
              <a:rPr lang="en-US" altLang="zh-CN" sz="2000" dirty="0"/>
              <a:t>  grade[3];</a:t>
            </a:r>
          </a:p>
          <a:p>
            <a:pPr>
              <a:lnSpc>
                <a:spcPct val="150000"/>
              </a:lnSpc>
            </a:pPr>
            <a:r>
              <a:rPr lang="en-US" altLang="zh-CN" sz="2000" dirty="0"/>
              <a:t>};</a:t>
            </a:r>
          </a:p>
          <a:p>
            <a:pPr>
              <a:lnSpc>
                <a:spcPct val="150000"/>
              </a:lnSpc>
            </a:pPr>
            <a:r>
              <a:rPr lang="en-US" altLang="zh-CN" sz="2000" b="1" dirty="0" err="1">
                <a:solidFill>
                  <a:schemeClr val="accent2">
                    <a:lumMod val="50000"/>
                  </a:schemeClr>
                </a:solidFill>
              </a:rPr>
              <a:t>struct</a:t>
            </a:r>
            <a:r>
              <a:rPr lang="en-US" altLang="zh-CN" sz="2000" b="1" dirty="0">
                <a:solidFill>
                  <a:schemeClr val="accent2">
                    <a:lumMod val="50000"/>
                  </a:schemeClr>
                </a:solidFill>
              </a:rPr>
              <a:t> student stu1;</a:t>
            </a:r>
            <a:endParaRPr lang="zh-CN" altLang="zh-CN" sz="2000" b="1" dirty="0">
              <a:solidFill>
                <a:schemeClr val="accent2">
                  <a:lumMod val="50000"/>
                </a:schemeClr>
              </a:solidFill>
            </a:endParaRPr>
          </a:p>
        </p:txBody>
      </p:sp>
      <p:sp>
        <p:nvSpPr>
          <p:cNvPr id="6" name="内容占位符 4"/>
          <p:cNvSpPr txBox="1">
            <a:spLocks/>
          </p:cNvSpPr>
          <p:nvPr/>
        </p:nvSpPr>
        <p:spPr>
          <a:xfrm>
            <a:off x="6821196" y="1229689"/>
            <a:ext cx="3048018" cy="5313000"/>
          </a:xfrm>
          <a:prstGeom prst="rect">
            <a:avLst/>
          </a:prstGeom>
          <a:ln w="12700">
            <a:solidFill>
              <a:schemeClr val="accent2">
                <a:lumMod val="50000"/>
              </a:schemeClr>
            </a:solidFill>
          </a:ln>
        </p:spPr>
        <p:txBody>
          <a:bodyPr vert="horz" lIns="91440" tIns="45720" rIns="91440" bIns="45720" rtlCol="0">
            <a:normAutofit/>
          </a:bodyPr>
          <a:lstStyle>
            <a:lvl1pPr indent="0" defTabSz="457200">
              <a:spcBef>
                <a:spcPts val="1000"/>
              </a:spcBef>
              <a:spcAft>
                <a:spcPts val="0"/>
              </a:spcAft>
              <a:buClr>
                <a:schemeClr val="accent1"/>
              </a:buClr>
              <a:buSzPct val="80000"/>
              <a:buFont typeface="Wingdings 3" charset="2"/>
              <a:buNone/>
              <a:defRPr lang="zh-CN" sz="2400">
                <a:solidFill>
                  <a:schemeClr val="tx1">
                    <a:lumMod val="75000"/>
                    <a:lumOff val="25000"/>
                  </a:schemeClr>
                </a:solidFill>
                <a:latin typeface="微软雅黑" pitchFamily="34" charset="-122"/>
                <a:ea typeface="微软雅黑" pitchFamily="34" charset="-122"/>
              </a:defRPr>
            </a:lvl1pPr>
            <a:lvl2pPr marL="742950" indent="-285750" defTabSz="457200">
              <a:spcBef>
                <a:spcPts val="1000"/>
              </a:spcBef>
              <a:spcAft>
                <a:spcPts val="0"/>
              </a:spcAft>
              <a:buClr>
                <a:schemeClr val="accent1"/>
              </a:buClr>
              <a:buSzPct val="80000"/>
              <a:buFont typeface="Wingdings 3" charset="2"/>
              <a:buChar char=""/>
              <a:defRPr lang="zh-CN" sz="1600">
                <a:solidFill>
                  <a:schemeClr val="tx1">
                    <a:lumMod val="75000"/>
                    <a:lumOff val="25000"/>
                  </a:schemeClr>
                </a:solidFill>
                <a:latin typeface="Microsoft YaHei UI" panose="020B0503020204020204" pitchFamily="34" charset="-122"/>
                <a:ea typeface="Microsoft YaHei UI" panose="020B0503020204020204" pitchFamily="34" charset="-122"/>
              </a:defRPr>
            </a:lvl2pPr>
            <a:lvl3pPr marL="1143000" indent="-228600" defTabSz="457200">
              <a:spcBef>
                <a:spcPts val="1000"/>
              </a:spcBef>
              <a:spcAft>
                <a:spcPts val="0"/>
              </a:spcAft>
              <a:buClr>
                <a:schemeClr val="accent1"/>
              </a:buClr>
              <a:buSzPct val="80000"/>
              <a:buFont typeface="Wingdings 3" charset="2"/>
              <a:buChar char=""/>
              <a:defRPr lang="zh-CN" sz="1400">
                <a:solidFill>
                  <a:schemeClr val="tx1">
                    <a:lumMod val="75000"/>
                    <a:lumOff val="25000"/>
                  </a:schemeClr>
                </a:solidFill>
                <a:latin typeface="Microsoft YaHei UI" panose="020B0503020204020204" pitchFamily="34" charset="-122"/>
                <a:ea typeface="Microsoft YaHei UI" panose="020B0503020204020204" pitchFamily="34" charset="-122"/>
              </a:defRPr>
            </a:lvl3pPr>
            <a:lvl4pPr marL="1600200" indent="-228600" defTabSz="457200">
              <a:spcBef>
                <a:spcPts val="1000"/>
              </a:spcBef>
              <a:spcAft>
                <a:spcPts val="0"/>
              </a:spcAft>
              <a:buClr>
                <a:schemeClr val="accent1"/>
              </a:buClr>
              <a:buSzPct val="80000"/>
              <a:buFont typeface="Wingdings 3" charset="2"/>
              <a:buChar char=""/>
              <a:defRPr lang="zh-CN" sz="1200">
                <a:solidFill>
                  <a:schemeClr val="tx1">
                    <a:lumMod val="75000"/>
                    <a:lumOff val="25000"/>
                  </a:schemeClr>
                </a:solidFill>
                <a:latin typeface="Microsoft YaHei UI" panose="020B0503020204020204" pitchFamily="34" charset="-122"/>
                <a:ea typeface="Microsoft YaHei UI" panose="020B0503020204020204" pitchFamily="34" charset="-122"/>
              </a:defRPr>
            </a:lvl4pPr>
            <a:lvl5pPr marL="2057400" indent="-228600" defTabSz="457200">
              <a:spcBef>
                <a:spcPts val="1000"/>
              </a:spcBef>
              <a:spcAft>
                <a:spcPts val="0"/>
              </a:spcAft>
              <a:buClr>
                <a:schemeClr val="accent1"/>
              </a:buClr>
              <a:buSzPct val="80000"/>
              <a:buFont typeface="Wingdings 3" charset="2"/>
              <a:buChar char=""/>
              <a:defRPr lang="zh-CN" sz="1200">
                <a:solidFill>
                  <a:schemeClr val="tx1">
                    <a:lumMod val="75000"/>
                    <a:lumOff val="25000"/>
                  </a:schemeClr>
                </a:solidFill>
                <a:latin typeface="Microsoft YaHei UI" panose="020B0503020204020204" pitchFamily="34" charset="-122"/>
                <a:ea typeface="Microsoft YaHei UI" panose="020B0503020204020204" pitchFamily="34" charset="-122"/>
              </a:defRPr>
            </a:lvl5pPr>
            <a:lvl6pPr marL="2514600" indent="-228600" defTabSz="457200">
              <a:spcBef>
                <a:spcPts val="1000"/>
              </a:spcBef>
              <a:spcAft>
                <a:spcPts val="0"/>
              </a:spcAft>
              <a:buClr>
                <a:schemeClr val="accent1"/>
              </a:buClr>
              <a:buSzPct val="80000"/>
              <a:buFont typeface="Wingdings 3" charset="2"/>
              <a:buChar char=""/>
              <a:defRPr lang="zh-CN" sz="1200">
                <a:solidFill>
                  <a:schemeClr val="tx1">
                    <a:lumMod val="75000"/>
                    <a:lumOff val="25000"/>
                  </a:schemeClr>
                </a:solidFill>
              </a:defRPr>
            </a:lvl6pPr>
            <a:lvl7pPr marL="2971800" indent="-228600" defTabSz="457200">
              <a:spcBef>
                <a:spcPts val="1000"/>
              </a:spcBef>
              <a:spcAft>
                <a:spcPts val="0"/>
              </a:spcAft>
              <a:buClr>
                <a:schemeClr val="accent1"/>
              </a:buClr>
              <a:buSzPct val="80000"/>
              <a:buFont typeface="Wingdings 3" charset="2"/>
              <a:buChar char=""/>
              <a:defRPr lang="zh-CN" sz="1200">
                <a:solidFill>
                  <a:schemeClr val="tx1">
                    <a:lumMod val="75000"/>
                    <a:lumOff val="25000"/>
                  </a:schemeClr>
                </a:solidFill>
              </a:defRPr>
            </a:lvl7pPr>
            <a:lvl8pPr marL="3429000" indent="-228600" defTabSz="457200">
              <a:spcBef>
                <a:spcPts val="1000"/>
              </a:spcBef>
              <a:spcAft>
                <a:spcPts val="0"/>
              </a:spcAft>
              <a:buClr>
                <a:schemeClr val="accent1"/>
              </a:buClr>
              <a:buSzPct val="80000"/>
              <a:buFont typeface="Wingdings 3" charset="2"/>
              <a:buChar char=""/>
              <a:defRPr lang="zh-CN" sz="1200">
                <a:solidFill>
                  <a:schemeClr val="tx1">
                    <a:lumMod val="75000"/>
                    <a:lumOff val="25000"/>
                  </a:schemeClr>
                </a:solidFill>
              </a:defRPr>
            </a:lvl8pPr>
            <a:lvl9pPr marL="3886200" indent="-228600" defTabSz="457200">
              <a:spcBef>
                <a:spcPts val="1000"/>
              </a:spcBef>
              <a:spcAft>
                <a:spcPts val="0"/>
              </a:spcAft>
              <a:buClr>
                <a:schemeClr val="accent1"/>
              </a:buClr>
              <a:buSzPct val="80000"/>
              <a:buFont typeface="Wingdings 3" charset="2"/>
              <a:buChar char=""/>
              <a:defRPr lang="zh-CN" sz="1200">
                <a:solidFill>
                  <a:schemeClr val="tx1">
                    <a:lumMod val="75000"/>
                    <a:lumOff val="25000"/>
                  </a:schemeClr>
                </a:solidFill>
              </a:defRPr>
            </a:lvl9pPr>
          </a:lstStyle>
          <a:p>
            <a:pPr>
              <a:lnSpc>
                <a:spcPct val="150000"/>
              </a:lnSpc>
            </a:pPr>
            <a:r>
              <a:rPr lang="en-US" altLang="zh-CN" sz="2000" b="1" dirty="0"/>
              <a:t>3. </a:t>
            </a:r>
            <a:r>
              <a:rPr lang="zh-CN" altLang="zh-CN" sz="2000" b="1" dirty="0"/>
              <a:t>直接定义结构体变量</a:t>
            </a:r>
            <a:endParaRPr lang="en-US" altLang="zh-CN" sz="2000" dirty="0"/>
          </a:p>
          <a:p>
            <a:pPr>
              <a:lnSpc>
                <a:spcPct val="150000"/>
              </a:lnSpc>
            </a:pPr>
            <a:r>
              <a:rPr lang="en-US" altLang="zh-CN" sz="2000" dirty="0" err="1"/>
              <a:t>struct</a:t>
            </a:r>
            <a:r>
              <a:rPr lang="en-US" altLang="zh-CN" sz="2000" dirty="0"/>
              <a:t> </a:t>
            </a:r>
          </a:p>
          <a:p>
            <a:pPr>
              <a:lnSpc>
                <a:spcPct val="150000"/>
              </a:lnSpc>
            </a:pPr>
            <a:r>
              <a:rPr lang="en-US" altLang="zh-CN" sz="2000" dirty="0"/>
              <a:t>{</a:t>
            </a:r>
            <a:endParaRPr lang="zh-CN" altLang="zh-CN" sz="2000" dirty="0"/>
          </a:p>
          <a:p>
            <a:pPr>
              <a:lnSpc>
                <a:spcPct val="150000"/>
              </a:lnSpc>
            </a:pPr>
            <a:r>
              <a:rPr lang="en-US" altLang="zh-CN" sz="2000" dirty="0"/>
              <a:t>	</a:t>
            </a:r>
            <a:r>
              <a:rPr lang="en-US" altLang="zh-CN" sz="2000" dirty="0" err="1"/>
              <a:t>int</a:t>
            </a:r>
            <a:r>
              <a:rPr lang="en-US" altLang="zh-CN" sz="2000" dirty="0"/>
              <a:t> </a:t>
            </a:r>
            <a:r>
              <a:rPr lang="en-US" altLang="zh-CN" sz="2000" dirty="0" err="1"/>
              <a:t>sno</a:t>
            </a:r>
            <a:r>
              <a:rPr lang="en-US" altLang="zh-CN" sz="2000" dirty="0"/>
              <a:t>;</a:t>
            </a:r>
          </a:p>
          <a:p>
            <a:pPr>
              <a:lnSpc>
                <a:spcPct val="150000"/>
              </a:lnSpc>
            </a:pPr>
            <a:r>
              <a:rPr lang="en-US" altLang="zh-CN" sz="2000" dirty="0"/>
              <a:t>	char name[20];      </a:t>
            </a:r>
          </a:p>
          <a:p>
            <a:pPr>
              <a:lnSpc>
                <a:spcPct val="150000"/>
              </a:lnSpc>
            </a:pPr>
            <a:r>
              <a:rPr lang="en-US" altLang="zh-CN" sz="2000" dirty="0"/>
              <a:t>      char </a:t>
            </a:r>
            <a:r>
              <a:rPr lang="en-US" altLang="zh-CN" sz="2000" dirty="0" err="1"/>
              <a:t>classname</a:t>
            </a:r>
            <a:r>
              <a:rPr lang="en-US" altLang="zh-CN" sz="2000" dirty="0"/>
              <a:t>[20]; 	 </a:t>
            </a:r>
            <a:r>
              <a:rPr lang="en-US" altLang="zh-CN" sz="2000" dirty="0" err="1"/>
              <a:t>int</a:t>
            </a:r>
            <a:r>
              <a:rPr lang="en-US" altLang="zh-CN" sz="2000" dirty="0"/>
              <a:t> grade[3];</a:t>
            </a:r>
          </a:p>
          <a:p>
            <a:pPr>
              <a:lnSpc>
                <a:spcPct val="150000"/>
              </a:lnSpc>
            </a:pPr>
            <a:r>
              <a:rPr lang="en-US" altLang="zh-CN" sz="2000" dirty="0"/>
              <a:t>};</a:t>
            </a:r>
            <a:r>
              <a:rPr lang="en-US" altLang="zh-CN" sz="2000" b="1" dirty="0">
                <a:solidFill>
                  <a:schemeClr val="accent2">
                    <a:lumMod val="50000"/>
                  </a:schemeClr>
                </a:solidFill>
              </a:rPr>
              <a:t>stu1;</a:t>
            </a:r>
            <a:endParaRPr lang="zh-CN" altLang="zh-CN" sz="2000" b="1" dirty="0">
              <a:solidFill>
                <a:schemeClr val="accent2">
                  <a:lumMod val="50000"/>
                </a:schemeClr>
              </a:solidFill>
            </a:endParaRPr>
          </a:p>
          <a:p>
            <a:endParaRPr lang="zh-CN" altLang="zh-CN" dirty="0"/>
          </a:p>
          <a:p>
            <a:endParaRPr lang="es-ES" altLang="en-US" b="1" dirty="0">
              <a:solidFill>
                <a:schemeClr val="accent2">
                  <a:lumMod val="50000"/>
                </a:schemeClr>
              </a:solidFill>
            </a:endParaRPr>
          </a:p>
        </p:txBody>
      </p:sp>
    </p:spTree>
    <p:extLst>
      <p:ext uri="{BB962C8B-B14F-4D97-AF65-F5344CB8AC3E}">
        <p14:creationId xmlns:p14="http://schemas.microsoft.com/office/powerpoint/2010/main" val="33693870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2"/>
          <p:cNvSpPr txBox="1">
            <a:spLocks noChangeArrowheads="1"/>
          </p:cNvSpPr>
          <p:nvPr/>
        </p:nvSpPr>
        <p:spPr>
          <a:xfrm>
            <a:off x="656490" y="857630"/>
            <a:ext cx="8598907" cy="608549"/>
          </a:xfrm>
          <a:prstGeom prst="rect">
            <a:avLst/>
          </a:prstGeom>
        </p:spPr>
        <p:txBody>
          <a:bodyPr vert="horz" lIns="91440" tIns="45720" rIns="91440" bIns="45720" rtlCol="0" anchor="t">
            <a:normAutofit/>
          </a:bodyPr>
          <a:lstStyle>
            <a:lvl1pPr algn="l" defTabSz="457200" rtl="0" eaLnBrk="1" latinLnBrk="0" hangingPunct="1">
              <a:spcBef>
                <a:spcPct val="0"/>
              </a:spcBef>
              <a:buNone/>
              <a:defRPr lang="zh-CN" sz="3600" b="1" kern="1200">
                <a:solidFill>
                  <a:schemeClr val="accent2">
                    <a:lumMod val="50000"/>
                  </a:schemeClr>
                </a:solidFill>
                <a:latin typeface="Microsoft YaHei UI" panose="020B0503020204020204" pitchFamily="34" charset="-122"/>
                <a:ea typeface="Microsoft YaHei UI" panose="020B0503020204020204" pitchFamily="34" charset="-122"/>
                <a:cs typeface="+mj-cs"/>
              </a:defRPr>
            </a:lvl1pPr>
            <a:lvl2pPr eaLnBrk="1" latinLnBrk="0" hangingPunct="1">
              <a:defRPr lang="zh-CN">
                <a:solidFill>
                  <a:schemeClr val="tx2"/>
                </a:solidFill>
              </a:defRPr>
            </a:lvl2pPr>
            <a:lvl3pPr eaLnBrk="1" latinLnBrk="0" hangingPunct="1">
              <a:defRPr lang="zh-CN">
                <a:solidFill>
                  <a:schemeClr val="tx2"/>
                </a:solidFill>
              </a:defRPr>
            </a:lvl3pPr>
            <a:lvl4pPr eaLnBrk="1" latinLnBrk="0" hangingPunct="1">
              <a:defRPr lang="zh-CN">
                <a:solidFill>
                  <a:schemeClr val="tx2"/>
                </a:solidFill>
              </a:defRPr>
            </a:lvl4pPr>
            <a:lvl5pPr eaLnBrk="1" latinLnBrk="0" hangingPunct="1">
              <a:defRPr lang="zh-CN">
                <a:solidFill>
                  <a:schemeClr val="tx2"/>
                </a:solidFill>
              </a:defRPr>
            </a:lvl5pPr>
            <a:lvl6pPr eaLnBrk="1" latinLnBrk="0" hangingPunct="1">
              <a:defRPr lang="zh-CN">
                <a:solidFill>
                  <a:schemeClr val="tx2"/>
                </a:solidFill>
              </a:defRPr>
            </a:lvl6pPr>
            <a:lvl7pPr eaLnBrk="1" latinLnBrk="0" hangingPunct="1">
              <a:defRPr lang="zh-CN">
                <a:solidFill>
                  <a:schemeClr val="tx2"/>
                </a:solidFill>
              </a:defRPr>
            </a:lvl7pPr>
            <a:lvl8pPr eaLnBrk="1" latinLnBrk="0" hangingPunct="1">
              <a:defRPr lang="zh-CN">
                <a:solidFill>
                  <a:schemeClr val="tx2"/>
                </a:solidFill>
              </a:defRPr>
            </a:lvl8pPr>
            <a:lvl9pPr eaLnBrk="1" latinLnBrk="0" hangingPunct="1">
              <a:defRPr lang="zh-CN">
                <a:solidFill>
                  <a:schemeClr val="tx2"/>
                </a:solidFill>
              </a:defRPr>
            </a:lvl9pPr>
          </a:lstStyle>
          <a:p>
            <a:r>
              <a:rPr lang="en-US" altLang="zh-CN" sz="2800" dirty="0">
                <a:solidFill>
                  <a:schemeClr val="accent1"/>
                </a:solidFill>
                <a:latin typeface="微软雅黑" pitchFamily="34" charset="-122"/>
                <a:ea typeface="微软雅黑" pitchFamily="34" charset="-122"/>
              </a:rPr>
              <a:t>9.1.2 </a:t>
            </a:r>
            <a:r>
              <a:rPr lang="zh-CN" altLang="zh-CN" sz="2800" dirty="0">
                <a:solidFill>
                  <a:schemeClr val="accent1"/>
                </a:solidFill>
                <a:latin typeface="微软雅黑" pitchFamily="34" charset="-122"/>
                <a:ea typeface="微软雅黑" pitchFamily="34" charset="-122"/>
              </a:rPr>
              <a:t>结构体</a:t>
            </a:r>
            <a:r>
              <a:rPr lang="zh-CN" altLang="en-US" sz="2800" dirty="0">
                <a:solidFill>
                  <a:schemeClr val="accent1"/>
                </a:solidFill>
                <a:latin typeface="微软雅黑" pitchFamily="34" charset="-122"/>
                <a:ea typeface="微软雅黑" pitchFamily="34" charset="-122"/>
              </a:rPr>
              <a:t>变量的</a:t>
            </a:r>
            <a:r>
              <a:rPr lang="zh-CN" altLang="zh-CN" sz="2800" dirty="0">
                <a:solidFill>
                  <a:schemeClr val="accent1"/>
                </a:solidFill>
                <a:latin typeface="微软雅黑" pitchFamily="34" charset="-122"/>
                <a:ea typeface="微软雅黑" pitchFamily="34" charset="-122"/>
              </a:rPr>
              <a:t>定义</a:t>
            </a:r>
            <a:endParaRPr lang="en-US" altLang="zh-CN" sz="2800" dirty="0">
              <a:solidFill>
                <a:schemeClr val="accent1"/>
              </a:solidFill>
              <a:latin typeface="微软雅黑" pitchFamily="34" charset="-122"/>
              <a:ea typeface="微软雅黑" pitchFamily="34" charset="-122"/>
            </a:endParaRPr>
          </a:p>
          <a:p>
            <a:pPr fontAlgn="base">
              <a:spcBef>
                <a:spcPts val="1000"/>
              </a:spcBef>
              <a:buClr>
                <a:schemeClr val="accent1"/>
              </a:buClr>
              <a:buSzPct val="80000"/>
              <a:tabLst>
                <a:tab pos="5267325" algn="r"/>
              </a:tabLst>
            </a:pPr>
            <a:endParaRPr lang="zh-CN" altLang="en-US" sz="2800" dirty="0">
              <a:solidFill>
                <a:schemeClr val="accent1"/>
              </a:solidFill>
              <a:latin typeface="微软雅黑" pitchFamily="34" charset="-122"/>
              <a:ea typeface="微软雅黑" pitchFamily="34" charset="-122"/>
            </a:endParaRPr>
          </a:p>
        </p:txBody>
      </p:sp>
      <p:sp>
        <p:nvSpPr>
          <p:cNvPr id="5" name="内容占位符 4"/>
          <p:cNvSpPr txBox="1">
            <a:spLocks/>
          </p:cNvSpPr>
          <p:nvPr/>
        </p:nvSpPr>
        <p:spPr>
          <a:xfrm>
            <a:off x="656490" y="3024554"/>
            <a:ext cx="4151993" cy="3117864"/>
          </a:xfrm>
          <a:prstGeom prst="rect">
            <a:avLst/>
          </a:prstGeom>
          <a:ln w="12700">
            <a:solidFill>
              <a:schemeClr val="accent2">
                <a:lumMod val="50000"/>
              </a:schemeClr>
            </a:solidFill>
          </a:ln>
        </p:spPr>
        <p:txBody>
          <a:bodyPr vert="horz" lIns="91440" tIns="45720" rIns="91440" bIns="45720" rtlCol="0">
            <a:normAutofit/>
          </a:bodyPr>
          <a:lstStyle>
            <a:lvl1pPr indent="0" defTabSz="457200">
              <a:spcBef>
                <a:spcPts val="1000"/>
              </a:spcBef>
              <a:spcAft>
                <a:spcPts val="0"/>
              </a:spcAft>
              <a:buClr>
                <a:schemeClr val="accent1"/>
              </a:buClr>
              <a:buSzPct val="80000"/>
              <a:buFont typeface="Wingdings 3" charset="2"/>
              <a:buNone/>
              <a:defRPr lang="zh-CN" sz="2400">
                <a:solidFill>
                  <a:schemeClr val="tx1">
                    <a:lumMod val="75000"/>
                    <a:lumOff val="25000"/>
                  </a:schemeClr>
                </a:solidFill>
                <a:latin typeface="微软雅黑" pitchFamily="34" charset="-122"/>
                <a:ea typeface="微软雅黑" pitchFamily="34" charset="-122"/>
              </a:defRPr>
            </a:lvl1pPr>
            <a:lvl2pPr marL="742950" indent="-285750" defTabSz="457200">
              <a:spcBef>
                <a:spcPts val="1000"/>
              </a:spcBef>
              <a:spcAft>
                <a:spcPts val="0"/>
              </a:spcAft>
              <a:buClr>
                <a:schemeClr val="accent1"/>
              </a:buClr>
              <a:buSzPct val="80000"/>
              <a:buFont typeface="Wingdings 3" charset="2"/>
              <a:buChar char=""/>
              <a:defRPr lang="zh-CN" sz="1600">
                <a:solidFill>
                  <a:schemeClr val="tx1">
                    <a:lumMod val="75000"/>
                    <a:lumOff val="25000"/>
                  </a:schemeClr>
                </a:solidFill>
                <a:latin typeface="Microsoft YaHei UI" panose="020B0503020204020204" pitchFamily="34" charset="-122"/>
                <a:ea typeface="Microsoft YaHei UI" panose="020B0503020204020204" pitchFamily="34" charset="-122"/>
              </a:defRPr>
            </a:lvl2pPr>
            <a:lvl3pPr marL="1143000" indent="-228600" defTabSz="457200">
              <a:spcBef>
                <a:spcPts val="1000"/>
              </a:spcBef>
              <a:spcAft>
                <a:spcPts val="0"/>
              </a:spcAft>
              <a:buClr>
                <a:schemeClr val="accent1"/>
              </a:buClr>
              <a:buSzPct val="80000"/>
              <a:buFont typeface="Wingdings 3" charset="2"/>
              <a:buChar char=""/>
              <a:defRPr lang="zh-CN" sz="1400">
                <a:solidFill>
                  <a:schemeClr val="tx1">
                    <a:lumMod val="75000"/>
                    <a:lumOff val="25000"/>
                  </a:schemeClr>
                </a:solidFill>
                <a:latin typeface="Microsoft YaHei UI" panose="020B0503020204020204" pitchFamily="34" charset="-122"/>
                <a:ea typeface="Microsoft YaHei UI" panose="020B0503020204020204" pitchFamily="34" charset="-122"/>
              </a:defRPr>
            </a:lvl3pPr>
            <a:lvl4pPr marL="1600200" indent="-228600" defTabSz="457200">
              <a:spcBef>
                <a:spcPts val="1000"/>
              </a:spcBef>
              <a:spcAft>
                <a:spcPts val="0"/>
              </a:spcAft>
              <a:buClr>
                <a:schemeClr val="accent1"/>
              </a:buClr>
              <a:buSzPct val="80000"/>
              <a:buFont typeface="Wingdings 3" charset="2"/>
              <a:buChar char=""/>
              <a:defRPr lang="zh-CN" sz="1200">
                <a:solidFill>
                  <a:schemeClr val="tx1">
                    <a:lumMod val="75000"/>
                    <a:lumOff val="25000"/>
                  </a:schemeClr>
                </a:solidFill>
                <a:latin typeface="Microsoft YaHei UI" panose="020B0503020204020204" pitchFamily="34" charset="-122"/>
                <a:ea typeface="Microsoft YaHei UI" panose="020B0503020204020204" pitchFamily="34" charset="-122"/>
              </a:defRPr>
            </a:lvl4pPr>
            <a:lvl5pPr marL="2057400" indent="-228600" defTabSz="457200">
              <a:spcBef>
                <a:spcPts val="1000"/>
              </a:spcBef>
              <a:spcAft>
                <a:spcPts val="0"/>
              </a:spcAft>
              <a:buClr>
                <a:schemeClr val="accent1"/>
              </a:buClr>
              <a:buSzPct val="80000"/>
              <a:buFont typeface="Wingdings 3" charset="2"/>
              <a:buChar char=""/>
              <a:defRPr lang="zh-CN" sz="1200">
                <a:solidFill>
                  <a:schemeClr val="tx1">
                    <a:lumMod val="75000"/>
                    <a:lumOff val="25000"/>
                  </a:schemeClr>
                </a:solidFill>
                <a:latin typeface="Microsoft YaHei UI" panose="020B0503020204020204" pitchFamily="34" charset="-122"/>
                <a:ea typeface="Microsoft YaHei UI" panose="020B0503020204020204" pitchFamily="34" charset="-122"/>
              </a:defRPr>
            </a:lvl5pPr>
            <a:lvl6pPr marL="2514600" indent="-228600" defTabSz="457200">
              <a:spcBef>
                <a:spcPts val="1000"/>
              </a:spcBef>
              <a:spcAft>
                <a:spcPts val="0"/>
              </a:spcAft>
              <a:buClr>
                <a:schemeClr val="accent1"/>
              </a:buClr>
              <a:buSzPct val="80000"/>
              <a:buFont typeface="Wingdings 3" charset="2"/>
              <a:buChar char=""/>
              <a:defRPr lang="zh-CN" sz="1200">
                <a:solidFill>
                  <a:schemeClr val="tx1">
                    <a:lumMod val="75000"/>
                    <a:lumOff val="25000"/>
                  </a:schemeClr>
                </a:solidFill>
              </a:defRPr>
            </a:lvl6pPr>
            <a:lvl7pPr marL="2971800" indent="-228600" defTabSz="457200">
              <a:spcBef>
                <a:spcPts val="1000"/>
              </a:spcBef>
              <a:spcAft>
                <a:spcPts val="0"/>
              </a:spcAft>
              <a:buClr>
                <a:schemeClr val="accent1"/>
              </a:buClr>
              <a:buSzPct val="80000"/>
              <a:buFont typeface="Wingdings 3" charset="2"/>
              <a:buChar char=""/>
              <a:defRPr lang="zh-CN" sz="1200">
                <a:solidFill>
                  <a:schemeClr val="tx1">
                    <a:lumMod val="75000"/>
                    <a:lumOff val="25000"/>
                  </a:schemeClr>
                </a:solidFill>
              </a:defRPr>
            </a:lvl7pPr>
            <a:lvl8pPr marL="3429000" indent="-228600" defTabSz="457200">
              <a:spcBef>
                <a:spcPts val="1000"/>
              </a:spcBef>
              <a:spcAft>
                <a:spcPts val="0"/>
              </a:spcAft>
              <a:buClr>
                <a:schemeClr val="accent1"/>
              </a:buClr>
              <a:buSzPct val="80000"/>
              <a:buFont typeface="Wingdings 3" charset="2"/>
              <a:buChar char=""/>
              <a:defRPr lang="zh-CN" sz="1200">
                <a:solidFill>
                  <a:schemeClr val="tx1">
                    <a:lumMod val="75000"/>
                    <a:lumOff val="25000"/>
                  </a:schemeClr>
                </a:solidFill>
              </a:defRPr>
            </a:lvl8pPr>
            <a:lvl9pPr marL="3886200" indent="-228600" defTabSz="457200">
              <a:spcBef>
                <a:spcPts val="1000"/>
              </a:spcBef>
              <a:spcAft>
                <a:spcPts val="0"/>
              </a:spcAft>
              <a:buClr>
                <a:schemeClr val="accent1"/>
              </a:buClr>
              <a:buSzPct val="80000"/>
              <a:buFont typeface="Wingdings 3" charset="2"/>
              <a:buChar char=""/>
              <a:defRPr lang="zh-CN" sz="1200">
                <a:solidFill>
                  <a:schemeClr val="tx1">
                    <a:lumMod val="75000"/>
                    <a:lumOff val="25000"/>
                  </a:schemeClr>
                </a:solidFill>
              </a:defRPr>
            </a:lvl9pPr>
          </a:lstStyle>
          <a:p>
            <a:r>
              <a:rPr lang="en-US" altLang="zh-CN" sz="2000" dirty="0" err="1"/>
              <a:t>struct</a:t>
            </a:r>
            <a:r>
              <a:rPr lang="en-US" altLang="zh-CN" sz="2000" dirty="0"/>
              <a:t> student</a:t>
            </a:r>
            <a:endParaRPr lang="zh-CN" altLang="zh-CN" sz="2000" dirty="0"/>
          </a:p>
          <a:p>
            <a:r>
              <a:rPr lang="en-US" altLang="zh-CN" sz="2000" dirty="0"/>
              <a:t>{</a:t>
            </a:r>
            <a:endParaRPr lang="zh-CN" altLang="zh-CN" sz="2000" dirty="0"/>
          </a:p>
          <a:p>
            <a:r>
              <a:rPr lang="en-US" altLang="zh-CN" sz="2000" dirty="0"/>
              <a:t>	</a:t>
            </a:r>
            <a:r>
              <a:rPr lang="en-US" altLang="zh-CN" sz="2000" dirty="0" err="1"/>
              <a:t>int</a:t>
            </a:r>
            <a:r>
              <a:rPr lang="en-US" altLang="zh-CN" sz="2000" dirty="0"/>
              <a:t> </a:t>
            </a:r>
            <a:r>
              <a:rPr lang="en-US" altLang="zh-CN" sz="2000" dirty="0" err="1"/>
              <a:t>sno</a:t>
            </a:r>
            <a:r>
              <a:rPr lang="en-US" altLang="zh-CN" sz="2000" dirty="0"/>
              <a:t>;         		 		char name[20]; 		 		char </a:t>
            </a:r>
            <a:r>
              <a:rPr lang="en-US" altLang="zh-CN" sz="2000" dirty="0" err="1"/>
              <a:t>classname</a:t>
            </a:r>
            <a:r>
              <a:rPr lang="en-US" altLang="zh-CN" sz="2000" dirty="0"/>
              <a:t>[20]; 	</a:t>
            </a:r>
            <a:r>
              <a:rPr lang="en-US" altLang="zh-CN" sz="2000" dirty="0" err="1"/>
              <a:t>int</a:t>
            </a:r>
            <a:r>
              <a:rPr lang="en-US" altLang="zh-CN" sz="2000" dirty="0"/>
              <a:t>  grade[3];</a:t>
            </a:r>
          </a:p>
          <a:p>
            <a:r>
              <a:rPr lang="en-US" altLang="zh-CN" sz="2000" dirty="0"/>
              <a:t>};</a:t>
            </a:r>
            <a:r>
              <a:rPr lang="en-US" altLang="zh-CN" sz="2000" b="1" dirty="0">
                <a:solidFill>
                  <a:schemeClr val="accent2">
                    <a:lumMod val="50000"/>
                  </a:schemeClr>
                </a:solidFill>
              </a:rPr>
              <a:t>stu1;</a:t>
            </a:r>
            <a:endParaRPr lang="zh-CN" altLang="zh-CN" sz="2000" b="1" dirty="0">
              <a:solidFill>
                <a:schemeClr val="accent2">
                  <a:lumMod val="50000"/>
                </a:schemeClr>
              </a:solidFill>
            </a:endParaRPr>
          </a:p>
        </p:txBody>
      </p:sp>
      <p:sp>
        <p:nvSpPr>
          <p:cNvPr id="2"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pic>
        <p:nvPicPr>
          <p:cNvPr id="286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34708" y="2901084"/>
            <a:ext cx="3235570" cy="3631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内容占位符 2"/>
          <p:cNvSpPr>
            <a:spLocks noGrp="1"/>
          </p:cNvSpPr>
          <p:nvPr>
            <p:ph idx="1"/>
          </p:nvPr>
        </p:nvSpPr>
        <p:spPr>
          <a:xfrm>
            <a:off x="656490" y="1466179"/>
            <a:ext cx="8598907" cy="1945884"/>
          </a:xfrm>
        </p:spPr>
        <p:txBody>
          <a:bodyPr>
            <a:normAutofit/>
          </a:bodyPr>
          <a:lstStyle/>
          <a:p>
            <a:pPr marL="0" indent="0">
              <a:buNone/>
            </a:pPr>
            <a:r>
              <a:rPr lang="en-US" altLang="zh-CN" dirty="0"/>
              <a:t>       </a:t>
            </a:r>
            <a:r>
              <a:rPr lang="zh-CN" altLang="zh-CN" sz="2000" dirty="0">
                <a:latin typeface="微软雅黑" pitchFamily="34" charset="-122"/>
                <a:ea typeface="微软雅黑" pitchFamily="34" charset="-122"/>
              </a:rPr>
              <a:t>结构体变量定义后，编译器就会为其分配内存。它所占用的实际字节数，就是其各个“成员”所占用字节数的总和。</a:t>
            </a:r>
            <a:endParaRPr lang="en-US" altLang="zh-CN" sz="2000" dirty="0">
              <a:latin typeface="微软雅黑" pitchFamily="34" charset="-122"/>
              <a:ea typeface="微软雅黑" pitchFamily="34" charset="-122"/>
            </a:endParaRPr>
          </a:p>
          <a:p>
            <a:pPr marL="0" indent="0">
              <a:buNone/>
            </a:pPr>
            <a:endParaRPr lang="en-US" altLang="zh-CN" sz="2000" dirty="0">
              <a:latin typeface="微软雅黑" pitchFamily="34" charset="-122"/>
              <a:ea typeface="微软雅黑" pitchFamily="34" charset="-122"/>
            </a:endParaRPr>
          </a:p>
          <a:p>
            <a:pPr marL="0" indent="0">
              <a:buNone/>
            </a:pPr>
            <a:r>
              <a:rPr lang="zh-CN" altLang="en-US" sz="2000" dirty="0">
                <a:latin typeface="微软雅黑" pitchFamily="34" charset="-122"/>
                <a:ea typeface="微软雅黑" pitchFamily="34" charset="-122"/>
              </a:rPr>
              <a:t>本例中</a:t>
            </a:r>
            <a:r>
              <a:rPr lang="zh-CN" altLang="zh-CN" sz="2000" dirty="0">
                <a:latin typeface="微软雅黑" pitchFamily="34" charset="-122"/>
                <a:ea typeface="微软雅黑" pitchFamily="34" charset="-122"/>
              </a:rPr>
              <a:t>变量</a:t>
            </a:r>
            <a:r>
              <a:rPr lang="en-US" altLang="zh-CN" sz="2000" dirty="0">
                <a:latin typeface="微软雅黑" pitchFamily="34" charset="-122"/>
                <a:ea typeface="微软雅黑" pitchFamily="34" charset="-122"/>
              </a:rPr>
              <a:t>stu1</a:t>
            </a:r>
            <a:r>
              <a:rPr lang="zh-CN" altLang="zh-CN" sz="2000" dirty="0">
                <a:latin typeface="微软雅黑" pitchFamily="34" charset="-122"/>
                <a:ea typeface="微软雅黑" pitchFamily="34" charset="-122"/>
              </a:rPr>
              <a:t>中各成员所占用内存</a:t>
            </a:r>
            <a:r>
              <a:rPr lang="zh-CN" altLang="en-US" sz="2000" dirty="0">
                <a:latin typeface="微软雅黑" pitchFamily="34" charset="-122"/>
                <a:ea typeface="微软雅黑" pitchFamily="34" charset="-122"/>
              </a:rPr>
              <a:t>：</a:t>
            </a:r>
          </a:p>
        </p:txBody>
      </p:sp>
    </p:spTree>
    <p:extLst>
      <p:ext uri="{BB962C8B-B14F-4D97-AF65-F5344CB8AC3E}">
        <p14:creationId xmlns:p14="http://schemas.microsoft.com/office/powerpoint/2010/main" val="41401182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8"/>
          <p:cNvSpPr txBox="1">
            <a:spLocks noChangeArrowheads="1"/>
          </p:cNvSpPr>
          <p:nvPr/>
        </p:nvSpPr>
        <p:spPr>
          <a:xfrm>
            <a:off x="1403855" y="1301424"/>
            <a:ext cx="7484534" cy="833966"/>
          </a:xfrm>
          <a:prstGeom prst="rect">
            <a:avLst/>
          </a:prstGeom>
        </p:spPr>
        <p:txBody>
          <a:bodyPr vert="horz" lIns="91440" tIns="45720" rIns="91440" bIns="45720" rtlCol="0" anchor="b">
            <a:noAutofit/>
          </a:bodyPr>
          <a:lstStyle>
            <a:lvl1pPr algn="r" defTabSz="457200" rtl="0" eaLnBrk="1" latinLnBrk="0" hangingPunct="1">
              <a:spcBef>
                <a:spcPct val="0"/>
              </a:spcBef>
              <a:buNone/>
              <a:defRPr lang="zh-CN" sz="4800" kern="1200">
                <a:solidFill>
                  <a:schemeClr val="accent1"/>
                </a:solidFill>
                <a:latin typeface="Microsoft YaHei UI" panose="020B0503020204020204" pitchFamily="34" charset="-122"/>
                <a:ea typeface="Microsoft YaHei UI" panose="020B0503020204020204" pitchFamily="34" charset="-122"/>
                <a:cs typeface="+mj-cs"/>
              </a:defRPr>
            </a:lvl1pPr>
            <a:lvl2pPr eaLnBrk="1" latinLnBrk="0" hangingPunct="1">
              <a:defRPr lang="zh-CN">
                <a:solidFill>
                  <a:schemeClr val="tx2"/>
                </a:solidFill>
              </a:defRPr>
            </a:lvl2pPr>
            <a:lvl3pPr eaLnBrk="1" latinLnBrk="0" hangingPunct="1">
              <a:defRPr lang="zh-CN">
                <a:solidFill>
                  <a:schemeClr val="tx2"/>
                </a:solidFill>
              </a:defRPr>
            </a:lvl3pPr>
            <a:lvl4pPr eaLnBrk="1" latinLnBrk="0" hangingPunct="1">
              <a:defRPr lang="zh-CN">
                <a:solidFill>
                  <a:schemeClr val="tx2"/>
                </a:solidFill>
              </a:defRPr>
            </a:lvl4pPr>
            <a:lvl5pPr eaLnBrk="1" latinLnBrk="0" hangingPunct="1">
              <a:defRPr lang="zh-CN">
                <a:solidFill>
                  <a:schemeClr val="tx2"/>
                </a:solidFill>
              </a:defRPr>
            </a:lvl5pPr>
            <a:lvl6pPr eaLnBrk="1" latinLnBrk="0" hangingPunct="1">
              <a:defRPr lang="zh-CN">
                <a:solidFill>
                  <a:schemeClr val="tx2"/>
                </a:solidFill>
              </a:defRPr>
            </a:lvl6pPr>
            <a:lvl7pPr eaLnBrk="1" latinLnBrk="0" hangingPunct="1">
              <a:defRPr lang="zh-CN">
                <a:solidFill>
                  <a:schemeClr val="tx2"/>
                </a:solidFill>
              </a:defRPr>
            </a:lvl7pPr>
            <a:lvl8pPr eaLnBrk="1" latinLnBrk="0" hangingPunct="1">
              <a:defRPr lang="zh-CN">
                <a:solidFill>
                  <a:schemeClr val="tx2"/>
                </a:solidFill>
              </a:defRPr>
            </a:lvl8pPr>
            <a:lvl9pPr eaLnBrk="1" latinLnBrk="0" hangingPunct="1">
              <a:defRPr lang="zh-CN">
                <a:solidFill>
                  <a:schemeClr val="tx2"/>
                </a:solidFill>
              </a:defRPr>
            </a:lvl9pPr>
          </a:lstStyle>
          <a:p>
            <a:pPr algn="ctr"/>
            <a:r>
              <a:rPr lang="en-US" altLang="zh-CN" sz="4400" b="1" dirty="0">
                <a:solidFill>
                  <a:schemeClr val="accent2">
                    <a:lumMod val="75000"/>
                  </a:schemeClr>
                </a:solidFill>
                <a:latin typeface="微软雅黑" pitchFamily="34" charset="-122"/>
                <a:ea typeface="微软雅黑" pitchFamily="34" charset="-122"/>
              </a:rPr>
              <a:t>9.1 </a:t>
            </a:r>
            <a:r>
              <a:rPr lang="zh-CN" altLang="en-US" sz="4400" b="1" dirty="0">
                <a:solidFill>
                  <a:schemeClr val="accent2">
                    <a:lumMod val="75000"/>
                  </a:schemeClr>
                </a:solidFill>
                <a:latin typeface="微软雅黑" pitchFamily="34" charset="-122"/>
                <a:ea typeface="微软雅黑" pitchFamily="34" charset="-122"/>
              </a:rPr>
              <a:t>结构体类型</a:t>
            </a:r>
          </a:p>
        </p:txBody>
      </p:sp>
      <p:sp>
        <p:nvSpPr>
          <p:cNvPr id="7" name="矩形 8"/>
          <p:cNvSpPr txBox="1">
            <a:spLocks noChangeArrowheads="1"/>
          </p:cNvSpPr>
          <p:nvPr/>
        </p:nvSpPr>
        <p:spPr>
          <a:xfrm>
            <a:off x="1403855" y="2551104"/>
            <a:ext cx="7484534" cy="833966"/>
          </a:xfrm>
          <a:prstGeom prst="rect">
            <a:avLst/>
          </a:prstGeom>
        </p:spPr>
        <p:txBody>
          <a:bodyPr vert="horz" lIns="91440" tIns="45720" rIns="91440" bIns="45720" rtlCol="0" anchor="b">
            <a:noAutofit/>
          </a:bodyPr>
          <a:lstStyle>
            <a:lvl1pPr algn="r" defTabSz="457200" rtl="0" eaLnBrk="1" latinLnBrk="0" hangingPunct="1">
              <a:spcBef>
                <a:spcPct val="0"/>
              </a:spcBef>
              <a:buNone/>
              <a:defRPr lang="zh-CN" sz="4800" kern="1200">
                <a:solidFill>
                  <a:schemeClr val="accent1"/>
                </a:solidFill>
                <a:latin typeface="Microsoft YaHei UI" panose="020B0503020204020204" pitchFamily="34" charset="-122"/>
                <a:ea typeface="Microsoft YaHei UI" panose="020B0503020204020204" pitchFamily="34" charset="-122"/>
                <a:cs typeface="+mj-cs"/>
              </a:defRPr>
            </a:lvl1pPr>
            <a:lvl2pPr eaLnBrk="1" latinLnBrk="0" hangingPunct="1">
              <a:defRPr lang="zh-CN">
                <a:solidFill>
                  <a:schemeClr val="tx2"/>
                </a:solidFill>
              </a:defRPr>
            </a:lvl2pPr>
            <a:lvl3pPr eaLnBrk="1" latinLnBrk="0" hangingPunct="1">
              <a:defRPr lang="zh-CN">
                <a:solidFill>
                  <a:schemeClr val="tx2"/>
                </a:solidFill>
              </a:defRPr>
            </a:lvl3pPr>
            <a:lvl4pPr eaLnBrk="1" latinLnBrk="0" hangingPunct="1">
              <a:defRPr lang="zh-CN">
                <a:solidFill>
                  <a:schemeClr val="tx2"/>
                </a:solidFill>
              </a:defRPr>
            </a:lvl4pPr>
            <a:lvl5pPr eaLnBrk="1" latinLnBrk="0" hangingPunct="1">
              <a:defRPr lang="zh-CN">
                <a:solidFill>
                  <a:schemeClr val="tx2"/>
                </a:solidFill>
              </a:defRPr>
            </a:lvl5pPr>
            <a:lvl6pPr eaLnBrk="1" latinLnBrk="0" hangingPunct="1">
              <a:defRPr lang="zh-CN">
                <a:solidFill>
                  <a:schemeClr val="tx2"/>
                </a:solidFill>
              </a:defRPr>
            </a:lvl6pPr>
            <a:lvl7pPr eaLnBrk="1" latinLnBrk="0" hangingPunct="1">
              <a:defRPr lang="zh-CN">
                <a:solidFill>
                  <a:schemeClr val="tx2"/>
                </a:solidFill>
              </a:defRPr>
            </a:lvl7pPr>
            <a:lvl8pPr eaLnBrk="1" latinLnBrk="0" hangingPunct="1">
              <a:defRPr lang="zh-CN">
                <a:solidFill>
                  <a:schemeClr val="tx2"/>
                </a:solidFill>
              </a:defRPr>
            </a:lvl8pPr>
            <a:lvl9pPr eaLnBrk="1" latinLnBrk="0" hangingPunct="1">
              <a:defRPr lang="zh-CN">
                <a:solidFill>
                  <a:schemeClr val="tx2"/>
                </a:solidFill>
              </a:defRPr>
            </a:lvl9pPr>
          </a:lstStyle>
          <a:p>
            <a:pPr algn="ctr"/>
            <a:r>
              <a:rPr lang="en-US" altLang="zh-CN" sz="4400" dirty="0">
                <a:solidFill>
                  <a:schemeClr val="accent2">
                    <a:lumMod val="75000"/>
                  </a:schemeClr>
                </a:solidFill>
                <a:latin typeface="微软雅黑" pitchFamily="34" charset="-122"/>
                <a:ea typeface="微软雅黑" pitchFamily="34" charset="-122"/>
              </a:rPr>
              <a:t>9.1.3 </a:t>
            </a:r>
            <a:r>
              <a:rPr lang="zh-CN" altLang="en-US" sz="4400" dirty="0">
                <a:solidFill>
                  <a:schemeClr val="accent2">
                    <a:lumMod val="75000"/>
                  </a:schemeClr>
                </a:solidFill>
                <a:latin typeface="微软雅黑" pitchFamily="34" charset="-122"/>
                <a:ea typeface="微软雅黑" pitchFamily="34" charset="-122"/>
              </a:rPr>
              <a:t>结构体变量的初始化</a:t>
            </a:r>
          </a:p>
        </p:txBody>
      </p:sp>
    </p:spTree>
    <p:extLst>
      <p:ext uri="{BB962C8B-B14F-4D97-AF65-F5344CB8AC3E}">
        <p14:creationId xmlns:p14="http://schemas.microsoft.com/office/powerpoint/2010/main" val="25089466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2"/>
          <p:cNvSpPr txBox="1">
            <a:spLocks noChangeArrowheads="1"/>
          </p:cNvSpPr>
          <p:nvPr/>
        </p:nvSpPr>
        <p:spPr>
          <a:xfrm>
            <a:off x="656490" y="857630"/>
            <a:ext cx="8598907" cy="608549"/>
          </a:xfrm>
          <a:prstGeom prst="rect">
            <a:avLst/>
          </a:prstGeom>
        </p:spPr>
        <p:txBody>
          <a:bodyPr vert="horz" lIns="91440" tIns="45720" rIns="91440" bIns="45720" rtlCol="0" anchor="t">
            <a:normAutofit/>
          </a:bodyPr>
          <a:lstStyle>
            <a:lvl1pPr algn="l" defTabSz="457200" rtl="0" eaLnBrk="1" latinLnBrk="0" hangingPunct="1">
              <a:spcBef>
                <a:spcPct val="0"/>
              </a:spcBef>
              <a:buNone/>
              <a:defRPr lang="zh-CN" sz="3600" b="1" kern="1200">
                <a:solidFill>
                  <a:schemeClr val="accent2">
                    <a:lumMod val="50000"/>
                  </a:schemeClr>
                </a:solidFill>
                <a:latin typeface="Microsoft YaHei UI" panose="020B0503020204020204" pitchFamily="34" charset="-122"/>
                <a:ea typeface="Microsoft YaHei UI" panose="020B0503020204020204" pitchFamily="34" charset="-122"/>
                <a:cs typeface="+mj-cs"/>
              </a:defRPr>
            </a:lvl1pPr>
            <a:lvl2pPr eaLnBrk="1" latinLnBrk="0" hangingPunct="1">
              <a:defRPr lang="zh-CN">
                <a:solidFill>
                  <a:schemeClr val="tx2"/>
                </a:solidFill>
              </a:defRPr>
            </a:lvl2pPr>
            <a:lvl3pPr eaLnBrk="1" latinLnBrk="0" hangingPunct="1">
              <a:defRPr lang="zh-CN">
                <a:solidFill>
                  <a:schemeClr val="tx2"/>
                </a:solidFill>
              </a:defRPr>
            </a:lvl3pPr>
            <a:lvl4pPr eaLnBrk="1" latinLnBrk="0" hangingPunct="1">
              <a:defRPr lang="zh-CN">
                <a:solidFill>
                  <a:schemeClr val="tx2"/>
                </a:solidFill>
              </a:defRPr>
            </a:lvl4pPr>
            <a:lvl5pPr eaLnBrk="1" latinLnBrk="0" hangingPunct="1">
              <a:defRPr lang="zh-CN">
                <a:solidFill>
                  <a:schemeClr val="tx2"/>
                </a:solidFill>
              </a:defRPr>
            </a:lvl5pPr>
            <a:lvl6pPr eaLnBrk="1" latinLnBrk="0" hangingPunct="1">
              <a:defRPr lang="zh-CN">
                <a:solidFill>
                  <a:schemeClr val="tx2"/>
                </a:solidFill>
              </a:defRPr>
            </a:lvl6pPr>
            <a:lvl7pPr eaLnBrk="1" latinLnBrk="0" hangingPunct="1">
              <a:defRPr lang="zh-CN">
                <a:solidFill>
                  <a:schemeClr val="tx2"/>
                </a:solidFill>
              </a:defRPr>
            </a:lvl7pPr>
            <a:lvl8pPr eaLnBrk="1" latinLnBrk="0" hangingPunct="1">
              <a:defRPr lang="zh-CN">
                <a:solidFill>
                  <a:schemeClr val="tx2"/>
                </a:solidFill>
              </a:defRPr>
            </a:lvl8pPr>
            <a:lvl9pPr eaLnBrk="1" latinLnBrk="0" hangingPunct="1">
              <a:defRPr lang="zh-CN">
                <a:solidFill>
                  <a:schemeClr val="tx2"/>
                </a:solidFill>
              </a:defRPr>
            </a:lvl9pPr>
          </a:lstStyle>
          <a:p>
            <a:r>
              <a:rPr lang="en-US" altLang="zh-CN" sz="2800" dirty="0">
                <a:solidFill>
                  <a:schemeClr val="accent1"/>
                </a:solidFill>
                <a:latin typeface="微软雅黑" pitchFamily="34" charset="-122"/>
                <a:ea typeface="微软雅黑" pitchFamily="34" charset="-122"/>
              </a:rPr>
              <a:t>9.1.3 </a:t>
            </a:r>
            <a:r>
              <a:rPr lang="zh-CN" altLang="zh-CN" sz="2800" dirty="0">
                <a:solidFill>
                  <a:schemeClr val="accent1"/>
                </a:solidFill>
                <a:latin typeface="微软雅黑" pitchFamily="34" charset="-122"/>
                <a:ea typeface="微软雅黑" pitchFamily="34" charset="-122"/>
              </a:rPr>
              <a:t>结构体</a:t>
            </a:r>
            <a:r>
              <a:rPr lang="zh-CN" altLang="en-US" sz="2800" dirty="0">
                <a:solidFill>
                  <a:schemeClr val="accent1"/>
                </a:solidFill>
                <a:latin typeface="微软雅黑" pitchFamily="34" charset="-122"/>
                <a:ea typeface="微软雅黑" pitchFamily="34" charset="-122"/>
              </a:rPr>
              <a:t>变量的初始化</a:t>
            </a:r>
          </a:p>
        </p:txBody>
      </p:sp>
      <p:sp>
        <p:nvSpPr>
          <p:cNvPr id="7" name="内容占位符 4"/>
          <p:cNvSpPr txBox="1">
            <a:spLocks/>
          </p:cNvSpPr>
          <p:nvPr/>
        </p:nvSpPr>
        <p:spPr>
          <a:xfrm>
            <a:off x="656490" y="1466179"/>
            <a:ext cx="7460568" cy="4906486"/>
          </a:xfrm>
          <a:prstGeom prst="rect">
            <a:avLst/>
          </a:prstGeom>
          <a:ln w="12700">
            <a:noFill/>
          </a:ln>
        </p:spPr>
        <p:txBody>
          <a:bodyPr vert="horz" lIns="91440" tIns="45720" rIns="91440" bIns="45720" rtlCol="0">
            <a:normAutofit/>
          </a:bodyPr>
          <a:lstStyle>
            <a:lvl1pPr indent="0" defTabSz="457200">
              <a:spcBef>
                <a:spcPts val="1000"/>
              </a:spcBef>
              <a:spcAft>
                <a:spcPts val="0"/>
              </a:spcAft>
              <a:buClr>
                <a:schemeClr val="accent1"/>
              </a:buClr>
              <a:buSzPct val="80000"/>
              <a:buFont typeface="Wingdings 3" charset="2"/>
              <a:buNone/>
              <a:defRPr lang="zh-CN" sz="2400">
                <a:solidFill>
                  <a:schemeClr val="tx1">
                    <a:lumMod val="75000"/>
                    <a:lumOff val="25000"/>
                  </a:schemeClr>
                </a:solidFill>
                <a:latin typeface="微软雅黑" pitchFamily="34" charset="-122"/>
                <a:ea typeface="微软雅黑" pitchFamily="34" charset="-122"/>
              </a:defRPr>
            </a:lvl1pPr>
            <a:lvl2pPr marL="742950" indent="-285750" defTabSz="457200">
              <a:spcBef>
                <a:spcPts val="1000"/>
              </a:spcBef>
              <a:spcAft>
                <a:spcPts val="0"/>
              </a:spcAft>
              <a:buClr>
                <a:schemeClr val="accent1"/>
              </a:buClr>
              <a:buSzPct val="80000"/>
              <a:buFont typeface="Wingdings 3" charset="2"/>
              <a:buChar char=""/>
              <a:defRPr lang="zh-CN" sz="1600">
                <a:solidFill>
                  <a:schemeClr val="tx1">
                    <a:lumMod val="75000"/>
                    <a:lumOff val="25000"/>
                  </a:schemeClr>
                </a:solidFill>
                <a:latin typeface="Microsoft YaHei UI" panose="020B0503020204020204" pitchFamily="34" charset="-122"/>
                <a:ea typeface="Microsoft YaHei UI" panose="020B0503020204020204" pitchFamily="34" charset="-122"/>
              </a:defRPr>
            </a:lvl2pPr>
            <a:lvl3pPr marL="1143000" indent="-228600" defTabSz="457200">
              <a:spcBef>
                <a:spcPts val="1000"/>
              </a:spcBef>
              <a:spcAft>
                <a:spcPts val="0"/>
              </a:spcAft>
              <a:buClr>
                <a:schemeClr val="accent1"/>
              </a:buClr>
              <a:buSzPct val="80000"/>
              <a:buFont typeface="Wingdings 3" charset="2"/>
              <a:buChar char=""/>
              <a:defRPr lang="zh-CN" sz="1400">
                <a:solidFill>
                  <a:schemeClr val="tx1">
                    <a:lumMod val="75000"/>
                    <a:lumOff val="25000"/>
                  </a:schemeClr>
                </a:solidFill>
                <a:latin typeface="Microsoft YaHei UI" panose="020B0503020204020204" pitchFamily="34" charset="-122"/>
                <a:ea typeface="Microsoft YaHei UI" panose="020B0503020204020204" pitchFamily="34" charset="-122"/>
              </a:defRPr>
            </a:lvl3pPr>
            <a:lvl4pPr marL="1600200" indent="-228600" defTabSz="457200">
              <a:spcBef>
                <a:spcPts val="1000"/>
              </a:spcBef>
              <a:spcAft>
                <a:spcPts val="0"/>
              </a:spcAft>
              <a:buClr>
                <a:schemeClr val="accent1"/>
              </a:buClr>
              <a:buSzPct val="80000"/>
              <a:buFont typeface="Wingdings 3" charset="2"/>
              <a:buChar char=""/>
              <a:defRPr lang="zh-CN" sz="1200">
                <a:solidFill>
                  <a:schemeClr val="tx1">
                    <a:lumMod val="75000"/>
                    <a:lumOff val="25000"/>
                  </a:schemeClr>
                </a:solidFill>
                <a:latin typeface="Microsoft YaHei UI" panose="020B0503020204020204" pitchFamily="34" charset="-122"/>
                <a:ea typeface="Microsoft YaHei UI" panose="020B0503020204020204" pitchFamily="34" charset="-122"/>
              </a:defRPr>
            </a:lvl4pPr>
            <a:lvl5pPr marL="2057400" indent="-228600" defTabSz="457200">
              <a:spcBef>
                <a:spcPts val="1000"/>
              </a:spcBef>
              <a:spcAft>
                <a:spcPts val="0"/>
              </a:spcAft>
              <a:buClr>
                <a:schemeClr val="accent1"/>
              </a:buClr>
              <a:buSzPct val="80000"/>
              <a:buFont typeface="Wingdings 3" charset="2"/>
              <a:buChar char=""/>
              <a:defRPr lang="zh-CN" sz="1200">
                <a:solidFill>
                  <a:schemeClr val="tx1">
                    <a:lumMod val="75000"/>
                    <a:lumOff val="25000"/>
                  </a:schemeClr>
                </a:solidFill>
                <a:latin typeface="Microsoft YaHei UI" panose="020B0503020204020204" pitchFamily="34" charset="-122"/>
                <a:ea typeface="Microsoft YaHei UI" panose="020B0503020204020204" pitchFamily="34" charset="-122"/>
              </a:defRPr>
            </a:lvl5pPr>
            <a:lvl6pPr marL="2514600" indent="-228600" defTabSz="457200">
              <a:spcBef>
                <a:spcPts val="1000"/>
              </a:spcBef>
              <a:spcAft>
                <a:spcPts val="0"/>
              </a:spcAft>
              <a:buClr>
                <a:schemeClr val="accent1"/>
              </a:buClr>
              <a:buSzPct val="80000"/>
              <a:buFont typeface="Wingdings 3" charset="2"/>
              <a:buChar char=""/>
              <a:defRPr lang="zh-CN" sz="1200">
                <a:solidFill>
                  <a:schemeClr val="tx1">
                    <a:lumMod val="75000"/>
                    <a:lumOff val="25000"/>
                  </a:schemeClr>
                </a:solidFill>
              </a:defRPr>
            </a:lvl6pPr>
            <a:lvl7pPr marL="2971800" indent="-228600" defTabSz="457200">
              <a:spcBef>
                <a:spcPts val="1000"/>
              </a:spcBef>
              <a:spcAft>
                <a:spcPts val="0"/>
              </a:spcAft>
              <a:buClr>
                <a:schemeClr val="accent1"/>
              </a:buClr>
              <a:buSzPct val="80000"/>
              <a:buFont typeface="Wingdings 3" charset="2"/>
              <a:buChar char=""/>
              <a:defRPr lang="zh-CN" sz="1200">
                <a:solidFill>
                  <a:schemeClr val="tx1">
                    <a:lumMod val="75000"/>
                    <a:lumOff val="25000"/>
                  </a:schemeClr>
                </a:solidFill>
              </a:defRPr>
            </a:lvl7pPr>
            <a:lvl8pPr marL="3429000" indent="-228600" defTabSz="457200">
              <a:spcBef>
                <a:spcPts val="1000"/>
              </a:spcBef>
              <a:spcAft>
                <a:spcPts val="0"/>
              </a:spcAft>
              <a:buClr>
                <a:schemeClr val="accent1"/>
              </a:buClr>
              <a:buSzPct val="80000"/>
              <a:buFont typeface="Wingdings 3" charset="2"/>
              <a:buChar char=""/>
              <a:defRPr lang="zh-CN" sz="1200">
                <a:solidFill>
                  <a:schemeClr val="tx1">
                    <a:lumMod val="75000"/>
                    <a:lumOff val="25000"/>
                  </a:schemeClr>
                </a:solidFill>
              </a:defRPr>
            </a:lvl8pPr>
            <a:lvl9pPr marL="3886200" indent="-228600" defTabSz="457200">
              <a:spcBef>
                <a:spcPts val="1000"/>
              </a:spcBef>
              <a:spcAft>
                <a:spcPts val="0"/>
              </a:spcAft>
              <a:buClr>
                <a:schemeClr val="accent1"/>
              </a:buClr>
              <a:buSzPct val="80000"/>
              <a:buFont typeface="Wingdings 3" charset="2"/>
              <a:buChar char=""/>
              <a:defRPr lang="zh-CN" sz="1200">
                <a:solidFill>
                  <a:schemeClr val="tx1">
                    <a:lumMod val="75000"/>
                    <a:lumOff val="25000"/>
                  </a:schemeClr>
                </a:solidFill>
              </a:defRPr>
            </a:lvl9pPr>
          </a:lstStyle>
          <a:p>
            <a:r>
              <a:rPr lang="zh-CN" altLang="zh-CN" sz="2000" dirty="0">
                <a:solidFill>
                  <a:schemeClr val="tx1"/>
                </a:solidFill>
              </a:rPr>
              <a:t>在定义结构体类型和结构体变量的同时，对结构体变量初始化</a:t>
            </a:r>
            <a:r>
              <a:rPr lang="zh-CN" altLang="en-US" sz="2000" dirty="0">
                <a:solidFill>
                  <a:schemeClr val="tx1"/>
                </a:solidFill>
              </a:rPr>
              <a:t>。</a:t>
            </a:r>
            <a:endParaRPr lang="en-US" altLang="zh-CN" sz="2000" dirty="0">
              <a:solidFill>
                <a:schemeClr val="tx1"/>
              </a:solidFill>
            </a:endParaRPr>
          </a:p>
          <a:p>
            <a:r>
              <a:rPr lang="en-US" altLang="zh-CN" sz="2000" dirty="0"/>
              <a:t>【</a:t>
            </a:r>
            <a:r>
              <a:rPr lang="zh-CN" altLang="en-US" sz="2000" dirty="0"/>
              <a:t>例</a:t>
            </a:r>
            <a:r>
              <a:rPr lang="en-US" altLang="zh-CN" sz="2000" dirty="0"/>
              <a:t>】</a:t>
            </a:r>
          </a:p>
          <a:p>
            <a:r>
              <a:rPr lang="en-US" altLang="zh-CN" sz="2000" dirty="0" err="1"/>
              <a:t>struct</a:t>
            </a:r>
            <a:r>
              <a:rPr lang="en-US" altLang="zh-CN" sz="2000" dirty="0"/>
              <a:t> student</a:t>
            </a:r>
            <a:endParaRPr lang="zh-CN" altLang="zh-CN" sz="2000" dirty="0"/>
          </a:p>
          <a:p>
            <a:r>
              <a:rPr lang="en-US" altLang="zh-CN" sz="2000" dirty="0"/>
              <a:t>{</a:t>
            </a:r>
            <a:endParaRPr lang="zh-CN" altLang="zh-CN" sz="2000" dirty="0"/>
          </a:p>
          <a:p>
            <a:r>
              <a:rPr lang="en-US" altLang="zh-CN" sz="2000" dirty="0"/>
              <a:t>	</a:t>
            </a:r>
            <a:r>
              <a:rPr lang="en-US" altLang="zh-CN" sz="2000" dirty="0" err="1"/>
              <a:t>int</a:t>
            </a:r>
            <a:r>
              <a:rPr lang="en-US" altLang="zh-CN" sz="2000" dirty="0"/>
              <a:t> </a:t>
            </a:r>
            <a:r>
              <a:rPr lang="en-US" altLang="zh-CN" sz="2000" dirty="0" err="1"/>
              <a:t>sno</a:t>
            </a:r>
            <a:r>
              <a:rPr lang="en-US" altLang="zh-CN" sz="2000" dirty="0"/>
              <a:t>;             </a:t>
            </a:r>
            <a:endParaRPr lang="zh-CN" altLang="zh-CN" sz="2000" dirty="0"/>
          </a:p>
          <a:p>
            <a:r>
              <a:rPr lang="en-US" altLang="zh-CN" sz="2000" dirty="0"/>
              <a:t>	char name[20];       </a:t>
            </a:r>
            <a:endParaRPr lang="zh-CN" altLang="zh-CN" sz="2000" dirty="0"/>
          </a:p>
          <a:p>
            <a:r>
              <a:rPr lang="en-US" altLang="zh-CN" sz="2000" dirty="0"/>
              <a:t>	char </a:t>
            </a:r>
            <a:r>
              <a:rPr lang="en-US" altLang="zh-CN" sz="2000" dirty="0" err="1"/>
              <a:t>classname</a:t>
            </a:r>
            <a:r>
              <a:rPr lang="en-US" altLang="zh-CN" sz="2000" dirty="0"/>
              <a:t>[20];   </a:t>
            </a:r>
            <a:endParaRPr lang="zh-CN" altLang="zh-CN" sz="2000" dirty="0"/>
          </a:p>
          <a:p>
            <a:r>
              <a:rPr lang="en-US" altLang="zh-CN" sz="2000" dirty="0"/>
              <a:t>	</a:t>
            </a:r>
            <a:r>
              <a:rPr lang="en-US" altLang="zh-CN" sz="2000" dirty="0" err="1"/>
              <a:t>int</a:t>
            </a:r>
            <a:r>
              <a:rPr lang="en-US" altLang="zh-CN" sz="2000" dirty="0"/>
              <a:t> grade[3]      </a:t>
            </a:r>
            <a:endParaRPr lang="zh-CN" altLang="zh-CN" sz="2000" dirty="0"/>
          </a:p>
          <a:p>
            <a:r>
              <a:rPr lang="en-US" altLang="zh-CN" sz="2000" dirty="0"/>
              <a:t>}stu1{201601, "</a:t>
            </a:r>
            <a:r>
              <a:rPr lang="zh-CN" altLang="zh-CN" sz="2000" dirty="0"/>
              <a:t>李磊</a:t>
            </a:r>
            <a:r>
              <a:rPr lang="en-US" altLang="zh-CN" sz="2000" dirty="0"/>
              <a:t>","</a:t>
            </a:r>
            <a:r>
              <a:rPr lang="zh-CN" altLang="zh-CN" sz="2000" dirty="0"/>
              <a:t>软件</a:t>
            </a:r>
            <a:r>
              <a:rPr lang="en-US" altLang="zh-CN" sz="2000" dirty="0"/>
              <a:t>16</a:t>
            </a:r>
            <a:r>
              <a:rPr lang="zh-CN" altLang="zh-CN" sz="2000" dirty="0"/>
              <a:t>级</a:t>
            </a:r>
            <a:r>
              <a:rPr lang="en-US" altLang="zh-CN" sz="2000" dirty="0"/>
              <a:t>1</a:t>
            </a:r>
            <a:r>
              <a:rPr lang="zh-CN" altLang="zh-CN" sz="2000" dirty="0"/>
              <a:t>班</a:t>
            </a:r>
            <a:r>
              <a:rPr lang="en-US" altLang="zh-CN" sz="2000" dirty="0"/>
              <a:t>",{90,85,80}};</a:t>
            </a:r>
            <a:endParaRPr lang="es-ES" altLang="en-US" sz="2000" b="1" dirty="0">
              <a:solidFill>
                <a:schemeClr val="accent2">
                  <a:lumMod val="50000"/>
                </a:schemeClr>
              </a:solidFill>
            </a:endParaRPr>
          </a:p>
        </p:txBody>
      </p:sp>
      <p:sp>
        <p:nvSpPr>
          <p:cNvPr id="2"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43402" y="2093303"/>
            <a:ext cx="3086100" cy="2495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703116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8"/>
          <p:cNvSpPr txBox="1">
            <a:spLocks noChangeArrowheads="1"/>
          </p:cNvSpPr>
          <p:nvPr/>
        </p:nvSpPr>
        <p:spPr>
          <a:xfrm>
            <a:off x="1403855" y="1301424"/>
            <a:ext cx="7484534" cy="833966"/>
          </a:xfrm>
          <a:prstGeom prst="rect">
            <a:avLst/>
          </a:prstGeom>
        </p:spPr>
        <p:txBody>
          <a:bodyPr vert="horz" lIns="91440" tIns="45720" rIns="91440" bIns="45720" rtlCol="0" anchor="b">
            <a:noAutofit/>
          </a:bodyPr>
          <a:lstStyle>
            <a:lvl1pPr algn="r" defTabSz="457200" rtl="0" eaLnBrk="1" latinLnBrk="0" hangingPunct="1">
              <a:spcBef>
                <a:spcPct val="0"/>
              </a:spcBef>
              <a:buNone/>
              <a:defRPr lang="zh-CN" sz="4800" kern="1200">
                <a:solidFill>
                  <a:schemeClr val="accent1"/>
                </a:solidFill>
                <a:latin typeface="Microsoft YaHei UI" panose="020B0503020204020204" pitchFamily="34" charset="-122"/>
                <a:ea typeface="Microsoft YaHei UI" panose="020B0503020204020204" pitchFamily="34" charset="-122"/>
                <a:cs typeface="+mj-cs"/>
              </a:defRPr>
            </a:lvl1pPr>
            <a:lvl2pPr eaLnBrk="1" latinLnBrk="0" hangingPunct="1">
              <a:defRPr lang="zh-CN">
                <a:solidFill>
                  <a:schemeClr val="tx2"/>
                </a:solidFill>
              </a:defRPr>
            </a:lvl2pPr>
            <a:lvl3pPr eaLnBrk="1" latinLnBrk="0" hangingPunct="1">
              <a:defRPr lang="zh-CN">
                <a:solidFill>
                  <a:schemeClr val="tx2"/>
                </a:solidFill>
              </a:defRPr>
            </a:lvl3pPr>
            <a:lvl4pPr eaLnBrk="1" latinLnBrk="0" hangingPunct="1">
              <a:defRPr lang="zh-CN">
                <a:solidFill>
                  <a:schemeClr val="tx2"/>
                </a:solidFill>
              </a:defRPr>
            </a:lvl4pPr>
            <a:lvl5pPr eaLnBrk="1" latinLnBrk="0" hangingPunct="1">
              <a:defRPr lang="zh-CN">
                <a:solidFill>
                  <a:schemeClr val="tx2"/>
                </a:solidFill>
              </a:defRPr>
            </a:lvl5pPr>
            <a:lvl6pPr eaLnBrk="1" latinLnBrk="0" hangingPunct="1">
              <a:defRPr lang="zh-CN">
                <a:solidFill>
                  <a:schemeClr val="tx2"/>
                </a:solidFill>
              </a:defRPr>
            </a:lvl6pPr>
            <a:lvl7pPr eaLnBrk="1" latinLnBrk="0" hangingPunct="1">
              <a:defRPr lang="zh-CN">
                <a:solidFill>
                  <a:schemeClr val="tx2"/>
                </a:solidFill>
              </a:defRPr>
            </a:lvl7pPr>
            <a:lvl8pPr eaLnBrk="1" latinLnBrk="0" hangingPunct="1">
              <a:defRPr lang="zh-CN">
                <a:solidFill>
                  <a:schemeClr val="tx2"/>
                </a:solidFill>
              </a:defRPr>
            </a:lvl8pPr>
            <a:lvl9pPr eaLnBrk="1" latinLnBrk="0" hangingPunct="1">
              <a:defRPr lang="zh-CN">
                <a:solidFill>
                  <a:schemeClr val="tx2"/>
                </a:solidFill>
              </a:defRPr>
            </a:lvl9pPr>
          </a:lstStyle>
          <a:p>
            <a:pPr algn="ctr"/>
            <a:r>
              <a:rPr lang="en-US" altLang="zh-CN" sz="4400" b="1" dirty="0">
                <a:solidFill>
                  <a:schemeClr val="accent2">
                    <a:lumMod val="75000"/>
                  </a:schemeClr>
                </a:solidFill>
                <a:latin typeface="微软雅黑" pitchFamily="34" charset="-122"/>
                <a:ea typeface="微软雅黑" pitchFamily="34" charset="-122"/>
              </a:rPr>
              <a:t>9.1 </a:t>
            </a:r>
            <a:r>
              <a:rPr lang="zh-CN" altLang="en-US" sz="4400" b="1" dirty="0">
                <a:solidFill>
                  <a:schemeClr val="accent2">
                    <a:lumMod val="75000"/>
                  </a:schemeClr>
                </a:solidFill>
                <a:latin typeface="微软雅黑" pitchFamily="34" charset="-122"/>
                <a:ea typeface="微软雅黑" pitchFamily="34" charset="-122"/>
              </a:rPr>
              <a:t>结构体类型</a:t>
            </a:r>
          </a:p>
        </p:txBody>
      </p:sp>
      <p:sp>
        <p:nvSpPr>
          <p:cNvPr id="7" name="矩形 8"/>
          <p:cNvSpPr txBox="1">
            <a:spLocks noChangeArrowheads="1"/>
          </p:cNvSpPr>
          <p:nvPr/>
        </p:nvSpPr>
        <p:spPr>
          <a:xfrm>
            <a:off x="1403855" y="2551104"/>
            <a:ext cx="7484534" cy="833966"/>
          </a:xfrm>
          <a:prstGeom prst="rect">
            <a:avLst/>
          </a:prstGeom>
        </p:spPr>
        <p:txBody>
          <a:bodyPr vert="horz" lIns="91440" tIns="45720" rIns="91440" bIns="45720" rtlCol="0" anchor="b">
            <a:noAutofit/>
          </a:bodyPr>
          <a:lstStyle>
            <a:lvl1pPr algn="r" defTabSz="457200" rtl="0" eaLnBrk="1" latinLnBrk="0" hangingPunct="1">
              <a:spcBef>
                <a:spcPct val="0"/>
              </a:spcBef>
              <a:buNone/>
              <a:defRPr lang="zh-CN" sz="4800" kern="1200">
                <a:solidFill>
                  <a:schemeClr val="accent1"/>
                </a:solidFill>
                <a:latin typeface="Microsoft YaHei UI" panose="020B0503020204020204" pitchFamily="34" charset="-122"/>
                <a:ea typeface="Microsoft YaHei UI" panose="020B0503020204020204" pitchFamily="34" charset="-122"/>
                <a:cs typeface="+mj-cs"/>
              </a:defRPr>
            </a:lvl1pPr>
            <a:lvl2pPr eaLnBrk="1" latinLnBrk="0" hangingPunct="1">
              <a:defRPr lang="zh-CN">
                <a:solidFill>
                  <a:schemeClr val="tx2"/>
                </a:solidFill>
              </a:defRPr>
            </a:lvl2pPr>
            <a:lvl3pPr eaLnBrk="1" latinLnBrk="0" hangingPunct="1">
              <a:defRPr lang="zh-CN">
                <a:solidFill>
                  <a:schemeClr val="tx2"/>
                </a:solidFill>
              </a:defRPr>
            </a:lvl3pPr>
            <a:lvl4pPr eaLnBrk="1" latinLnBrk="0" hangingPunct="1">
              <a:defRPr lang="zh-CN">
                <a:solidFill>
                  <a:schemeClr val="tx2"/>
                </a:solidFill>
              </a:defRPr>
            </a:lvl4pPr>
            <a:lvl5pPr eaLnBrk="1" latinLnBrk="0" hangingPunct="1">
              <a:defRPr lang="zh-CN">
                <a:solidFill>
                  <a:schemeClr val="tx2"/>
                </a:solidFill>
              </a:defRPr>
            </a:lvl5pPr>
            <a:lvl6pPr eaLnBrk="1" latinLnBrk="0" hangingPunct="1">
              <a:defRPr lang="zh-CN">
                <a:solidFill>
                  <a:schemeClr val="tx2"/>
                </a:solidFill>
              </a:defRPr>
            </a:lvl6pPr>
            <a:lvl7pPr eaLnBrk="1" latinLnBrk="0" hangingPunct="1">
              <a:defRPr lang="zh-CN">
                <a:solidFill>
                  <a:schemeClr val="tx2"/>
                </a:solidFill>
              </a:defRPr>
            </a:lvl7pPr>
            <a:lvl8pPr eaLnBrk="1" latinLnBrk="0" hangingPunct="1">
              <a:defRPr lang="zh-CN">
                <a:solidFill>
                  <a:schemeClr val="tx2"/>
                </a:solidFill>
              </a:defRPr>
            </a:lvl8pPr>
            <a:lvl9pPr eaLnBrk="1" latinLnBrk="0" hangingPunct="1">
              <a:defRPr lang="zh-CN">
                <a:solidFill>
                  <a:schemeClr val="tx2"/>
                </a:solidFill>
              </a:defRPr>
            </a:lvl9pPr>
          </a:lstStyle>
          <a:p>
            <a:pPr algn="ctr"/>
            <a:r>
              <a:rPr lang="en-US" altLang="zh-CN" sz="4400" dirty="0">
                <a:solidFill>
                  <a:schemeClr val="accent2">
                    <a:lumMod val="75000"/>
                  </a:schemeClr>
                </a:solidFill>
                <a:latin typeface="微软雅黑" pitchFamily="34" charset="-122"/>
                <a:ea typeface="微软雅黑" pitchFamily="34" charset="-122"/>
              </a:rPr>
              <a:t>9.1.4 </a:t>
            </a:r>
            <a:r>
              <a:rPr lang="zh-CN" altLang="en-US" sz="4400" dirty="0">
                <a:solidFill>
                  <a:schemeClr val="accent2">
                    <a:lumMod val="75000"/>
                  </a:schemeClr>
                </a:solidFill>
                <a:latin typeface="微软雅黑" pitchFamily="34" charset="-122"/>
                <a:ea typeface="微软雅黑" pitchFamily="34" charset="-122"/>
              </a:rPr>
              <a:t>结构体变量的引用</a:t>
            </a:r>
          </a:p>
        </p:txBody>
      </p:sp>
    </p:spTree>
    <p:extLst>
      <p:ext uri="{BB962C8B-B14F-4D97-AF65-F5344CB8AC3E}">
        <p14:creationId xmlns:p14="http://schemas.microsoft.com/office/powerpoint/2010/main" val="10634649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2"/>
          <p:cNvSpPr txBox="1">
            <a:spLocks noChangeArrowheads="1"/>
          </p:cNvSpPr>
          <p:nvPr/>
        </p:nvSpPr>
        <p:spPr>
          <a:xfrm>
            <a:off x="656490" y="857630"/>
            <a:ext cx="8598907" cy="608549"/>
          </a:xfrm>
          <a:prstGeom prst="rect">
            <a:avLst/>
          </a:prstGeom>
        </p:spPr>
        <p:txBody>
          <a:bodyPr vert="horz" lIns="91440" tIns="45720" rIns="91440" bIns="45720" rtlCol="0" anchor="t">
            <a:normAutofit/>
          </a:bodyPr>
          <a:lstStyle>
            <a:lvl1pPr algn="l" defTabSz="457200" rtl="0" eaLnBrk="1" latinLnBrk="0" hangingPunct="1">
              <a:spcBef>
                <a:spcPct val="0"/>
              </a:spcBef>
              <a:buNone/>
              <a:defRPr lang="zh-CN" sz="3600" b="1" kern="1200">
                <a:solidFill>
                  <a:schemeClr val="accent2">
                    <a:lumMod val="50000"/>
                  </a:schemeClr>
                </a:solidFill>
                <a:latin typeface="Microsoft YaHei UI" panose="020B0503020204020204" pitchFamily="34" charset="-122"/>
                <a:ea typeface="Microsoft YaHei UI" panose="020B0503020204020204" pitchFamily="34" charset="-122"/>
                <a:cs typeface="+mj-cs"/>
              </a:defRPr>
            </a:lvl1pPr>
            <a:lvl2pPr eaLnBrk="1" latinLnBrk="0" hangingPunct="1">
              <a:defRPr lang="zh-CN">
                <a:solidFill>
                  <a:schemeClr val="tx2"/>
                </a:solidFill>
              </a:defRPr>
            </a:lvl2pPr>
            <a:lvl3pPr eaLnBrk="1" latinLnBrk="0" hangingPunct="1">
              <a:defRPr lang="zh-CN">
                <a:solidFill>
                  <a:schemeClr val="tx2"/>
                </a:solidFill>
              </a:defRPr>
            </a:lvl3pPr>
            <a:lvl4pPr eaLnBrk="1" latinLnBrk="0" hangingPunct="1">
              <a:defRPr lang="zh-CN">
                <a:solidFill>
                  <a:schemeClr val="tx2"/>
                </a:solidFill>
              </a:defRPr>
            </a:lvl4pPr>
            <a:lvl5pPr eaLnBrk="1" latinLnBrk="0" hangingPunct="1">
              <a:defRPr lang="zh-CN">
                <a:solidFill>
                  <a:schemeClr val="tx2"/>
                </a:solidFill>
              </a:defRPr>
            </a:lvl5pPr>
            <a:lvl6pPr eaLnBrk="1" latinLnBrk="0" hangingPunct="1">
              <a:defRPr lang="zh-CN">
                <a:solidFill>
                  <a:schemeClr val="tx2"/>
                </a:solidFill>
              </a:defRPr>
            </a:lvl6pPr>
            <a:lvl7pPr eaLnBrk="1" latinLnBrk="0" hangingPunct="1">
              <a:defRPr lang="zh-CN">
                <a:solidFill>
                  <a:schemeClr val="tx2"/>
                </a:solidFill>
              </a:defRPr>
            </a:lvl7pPr>
            <a:lvl8pPr eaLnBrk="1" latinLnBrk="0" hangingPunct="1">
              <a:defRPr lang="zh-CN">
                <a:solidFill>
                  <a:schemeClr val="tx2"/>
                </a:solidFill>
              </a:defRPr>
            </a:lvl8pPr>
            <a:lvl9pPr eaLnBrk="1" latinLnBrk="0" hangingPunct="1">
              <a:defRPr lang="zh-CN">
                <a:solidFill>
                  <a:schemeClr val="tx2"/>
                </a:solidFill>
              </a:defRPr>
            </a:lvl9pPr>
          </a:lstStyle>
          <a:p>
            <a:r>
              <a:rPr lang="en-US" altLang="zh-CN" sz="2800" dirty="0">
                <a:solidFill>
                  <a:schemeClr val="accent1"/>
                </a:solidFill>
                <a:latin typeface="微软雅黑" pitchFamily="34" charset="-122"/>
                <a:ea typeface="微软雅黑" pitchFamily="34" charset="-122"/>
              </a:rPr>
              <a:t>9.1.4 </a:t>
            </a:r>
            <a:r>
              <a:rPr lang="zh-CN" altLang="zh-CN" sz="2800" dirty="0">
                <a:solidFill>
                  <a:schemeClr val="accent1"/>
                </a:solidFill>
                <a:latin typeface="微软雅黑" pitchFamily="34" charset="-122"/>
                <a:ea typeface="微软雅黑" pitchFamily="34" charset="-122"/>
              </a:rPr>
              <a:t>结构体</a:t>
            </a:r>
            <a:r>
              <a:rPr lang="zh-CN" altLang="en-US" sz="2800" dirty="0">
                <a:solidFill>
                  <a:schemeClr val="accent1"/>
                </a:solidFill>
                <a:latin typeface="微软雅黑" pitchFamily="34" charset="-122"/>
                <a:ea typeface="微软雅黑" pitchFamily="34" charset="-122"/>
              </a:rPr>
              <a:t>变量的引用</a:t>
            </a:r>
          </a:p>
        </p:txBody>
      </p:sp>
      <p:sp>
        <p:nvSpPr>
          <p:cNvPr id="6" name="矩形 3"/>
          <p:cNvSpPr txBox="1">
            <a:spLocks noChangeArrowheads="1"/>
          </p:cNvSpPr>
          <p:nvPr/>
        </p:nvSpPr>
        <p:spPr>
          <a:xfrm>
            <a:off x="709041" y="1466180"/>
            <a:ext cx="8025056" cy="725228"/>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lang="zh-CN" sz="1800" kern="1200">
                <a:solidFill>
                  <a:schemeClr val="tx1">
                    <a:lumMod val="75000"/>
                    <a:lumOff val="25000"/>
                  </a:schemeClr>
                </a:solidFill>
                <a:latin typeface="Microsoft YaHei UI" panose="020B0503020204020204" pitchFamily="34" charset="-122"/>
                <a:ea typeface="Microsoft YaHei UI" panose="020B0503020204020204" pitchFamily="34" charset="-122"/>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lang="zh-CN" sz="1600" kern="1200">
                <a:solidFill>
                  <a:schemeClr val="tx1">
                    <a:lumMod val="75000"/>
                    <a:lumOff val="25000"/>
                  </a:schemeClr>
                </a:solidFill>
                <a:latin typeface="Microsoft YaHei UI" panose="020B0503020204020204" pitchFamily="34" charset="-122"/>
                <a:ea typeface="Microsoft YaHei UI" panose="020B0503020204020204" pitchFamily="34" charset="-122"/>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lang="zh-CN" sz="1400" kern="1200">
                <a:solidFill>
                  <a:schemeClr val="tx1">
                    <a:lumMod val="75000"/>
                    <a:lumOff val="25000"/>
                  </a:schemeClr>
                </a:solidFill>
                <a:latin typeface="Microsoft YaHei UI" panose="020B0503020204020204" pitchFamily="34" charset="-122"/>
                <a:ea typeface="Microsoft YaHei UI" panose="020B0503020204020204" pitchFamily="34" charset="-122"/>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lang="zh-CN" sz="1200" kern="1200">
                <a:solidFill>
                  <a:schemeClr val="tx1">
                    <a:lumMod val="75000"/>
                    <a:lumOff val="25000"/>
                  </a:schemeClr>
                </a:solidFill>
                <a:latin typeface="Microsoft YaHei UI" panose="020B0503020204020204" pitchFamily="34" charset="-122"/>
                <a:ea typeface="Microsoft YaHei UI" panose="020B0503020204020204" pitchFamily="34" charset="-122"/>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lang="zh-CN" sz="1200" kern="1200">
                <a:solidFill>
                  <a:schemeClr val="tx1">
                    <a:lumMod val="75000"/>
                    <a:lumOff val="25000"/>
                  </a:schemeClr>
                </a:solidFill>
                <a:latin typeface="Microsoft YaHei UI" panose="020B0503020204020204" pitchFamily="34" charset="-122"/>
                <a:ea typeface="Microsoft YaHei UI" panose="020B0503020204020204" pitchFamily="34" charset="-122"/>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lang="zh-CN"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lang="zh-CN"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lang="zh-CN"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lang="zh-CN" sz="1200" kern="1200">
                <a:solidFill>
                  <a:schemeClr val="tx1">
                    <a:lumMod val="75000"/>
                    <a:lumOff val="25000"/>
                  </a:schemeClr>
                </a:solidFill>
                <a:latin typeface="+mn-lt"/>
                <a:ea typeface="+mn-ea"/>
                <a:cs typeface="+mn-cs"/>
              </a:defRPr>
            </a:lvl9pPr>
          </a:lstStyle>
          <a:p>
            <a:pPr marL="0" indent="0">
              <a:buNone/>
            </a:pPr>
            <a:r>
              <a:rPr lang="zh-CN" altLang="zh-CN" sz="2000" dirty="0"/>
              <a:t>如何引用结构体变量中的一个成员，其语法结构是：</a:t>
            </a:r>
            <a:endParaRPr lang="en-US" altLang="zh-CN" sz="2000" dirty="0"/>
          </a:p>
          <a:p>
            <a:pPr marL="0" indent="0">
              <a:buNone/>
            </a:pPr>
            <a:r>
              <a:rPr lang="zh-CN" altLang="zh-CN" sz="2000" b="1" dirty="0"/>
              <a:t>结构体变量名</a:t>
            </a:r>
            <a:r>
              <a:rPr lang="en-US" altLang="zh-CN" sz="2000" b="1" dirty="0"/>
              <a:t>.</a:t>
            </a:r>
            <a:r>
              <a:rPr lang="zh-CN" altLang="zh-CN" sz="2000" b="1" dirty="0"/>
              <a:t>成员名</a:t>
            </a:r>
            <a:endParaRPr lang="zh-CN" altLang="en-US" sz="2000" dirty="0">
              <a:latin typeface="微软雅黑" pitchFamily="34" charset="-122"/>
              <a:ea typeface="微软雅黑" pitchFamily="34" charset="-122"/>
            </a:endParaRPr>
          </a:p>
        </p:txBody>
      </p:sp>
      <p:sp>
        <p:nvSpPr>
          <p:cNvPr id="7" name="内容占位符 4"/>
          <p:cNvSpPr txBox="1">
            <a:spLocks/>
          </p:cNvSpPr>
          <p:nvPr/>
        </p:nvSpPr>
        <p:spPr>
          <a:xfrm>
            <a:off x="709041" y="2390577"/>
            <a:ext cx="4144313" cy="3166161"/>
          </a:xfrm>
          <a:prstGeom prst="rect">
            <a:avLst/>
          </a:prstGeom>
          <a:ln w="12700">
            <a:solidFill>
              <a:schemeClr val="accent2">
                <a:lumMod val="50000"/>
              </a:schemeClr>
            </a:solidFill>
          </a:ln>
        </p:spPr>
        <p:txBody>
          <a:bodyPr vert="horz" lIns="91440" tIns="45720" rIns="91440" bIns="45720" rtlCol="0">
            <a:normAutofit/>
          </a:bodyPr>
          <a:lstStyle>
            <a:lvl1pPr indent="0" defTabSz="457200">
              <a:spcBef>
                <a:spcPts val="1000"/>
              </a:spcBef>
              <a:spcAft>
                <a:spcPts val="0"/>
              </a:spcAft>
              <a:buClr>
                <a:schemeClr val="accent1"/>
              </a:buClr>
              <a:buSzPct val="80000"/>
              <a:buFont typeface="Wingdings 3" charset="2"/>
              <a:buNone/>
              <a:defRPr lang="zh-CN" sz="2400">
                <a:solidFill>
                  <a:schemeClr val="tx1">
                    <a:lumMod val="75000"/>
                    <a:lumOff val="25000"/>
                  </a:schemeClr>
                </a:solidFill>
                <a:latin typeface="微软雅黑" pitchFamily="34" charset="-122"/>
                <a:ea typeface="微软雅黑" pitchFamily="34" charset="-122"/>
              </a:defRPr>
            </a:lvl1pPr>
            <a:lvl2pPr marL="742950" indent="-285750" defTabSz="457200">
              <a:spcBef>
                <a:spcPts val="1000"/>
              </a:spcBef>
              <a:spcAft>
                <a:spcPts val="0"/>
              </a:spcAft>
              <a:buClr>
                <a:schemeClr val="accent1"/>
              </a:buClr>
              <a:buSzPct val="80000"/>
              <a:buFont typeface="Wingdings 3" charset="2"/>
              <a:buChar char=""/>
              <a:defRPr lang="zh-CN" sz="1600">
                <a:solidFill>
                  <a:schemeClr val="tx1">
                    <a:lumMod val="75000"/>
                    <a:lumOff val="25000"/>
                  </a:schemeClr>
                </a:solidFill>
                <a:latin typeface="Microsoft YaHei UI" panose="020B0503020204020204" pitchFamily="34" charset="-122"/>
                <a:ea typeface="Microsoft YaHei UI" panose="020B0503020204020204" pitchFamily="34" charset="-122"/>
              </a:defRPr>
            </a:lvl2pPr>
            <a:lvl3pPr marL="1143000" indent="-228600" defTabSz="457200">
              <a:spcBef>
                <a:spcPts val="1000"/>
              </a:spcBef>
              <a:spcAft>
                <a:spcPts val="0"/>
              </a:spcAft>
              <a:buClr>
                <a:schemeClr val="accent1"/>
              </a:buClr>
              <a:buSzPct val="80000"/>
              <a:buFont typeface="Wingdings 3" charset="2"/>
              <a:buChar char=""/>
              <a:defRPr lang="zh-CN" sz="1400">
                <a:solidFill>
                  <a:schemeClr val="tx1">
                    <a:lumMod val="75000"/>
                    <a:lumOff val="25000"/>
                  </a:schemeClr>
                </a:solidFill>
                <a:latin typeface="Microsoft YaHei UI" panose="020B0503020204020204" pitchFamily="34" charset="-122"/>
                <a:ea typeface="Microsoft YaHei UI" panose="020B0503020204020204" pitchFamily="34" charset="-122"/>
              </a:defRPr>
            </a:lvl3pPr>
            <a:lvl4pPr marL="1600200" indent="-228600" defTabSz="457200">
              <a:spcBef>
                <a:spcPts val="1000"/>
              </a:spcBef>
              <a:spcAft>
                <a:spcPts val="0"/>
              </a:spcAft>
              <a:buClr>
                <a:schemeClr val="accent1"/>
              </a:buClr>
              <a:buSzPct val="80000"/>
              <a:buFont typeface="Wingdings 3" charset="2"/>
              <a:buChar char=""/>
              <a:defRPr lang="zh-CN" sz="1200">
                <a:solidFill>
                  <a:schemeClr val="tx1">
                    <a:lumMod val="75000"/>
                    <a:lumOff val="25000"/>
                  </a:schemeClr>
                </a:solidFill>
                <a:latin typeface="Microsoft YaHei UI" panose="020B0503020204020204" pitchFamily="34" charset="-122"/>
                <a:ea typeface="Microsoft YaHei UI" panose="020B0503020204020204" pitchFamily="34" charset="-122"/>
              </a:defRPr>
            </a:lvl4pPr>
            <a:lvl5pPr marL="2057400" indent="-228600" defTabSz="457200">
              <a:spcBef>
                <a:spcPts val="1000"/>
              </a:spcBef>
              <a:spcAft>
                <a:spcPts val="0"/>
              </a:spcAft>
              <a:buClr>
                <a:schemeClr val="accent1"/>
              </a:buClr>
              <a:buSzPct val="80000"/>
              <a:buFont typeface="Wingdings 3" charset="2"/>
              <a:buChar char=""/>
              <a:defRPr lang="zh-CN" sz="1200">
                <a:solidFill>
                  <a:schemeClr val="tx1">
                    <a:lumMod val="75000"/>
                    <a:lumOff val="25000"/>
                  </a:schemeClr>
                </a:solidFill>
                <a:latin typeface="Microsoft YaHei UI" panose="020B0503020204020204" pitchFamily="34" charset="-122"/>
                <a:ea typeface="Microsoft YaHei UI" panose="020B0503020204020204" pitchFamily="34" charset="-122"/>
              </a:defRPr>
            </a:lvl5pPr>
            <a:lvl6pPr marL="2514600" indent="-228600" defTabSz="457200">
              <a:spcBef>
                <a:spcPts val="1000"/>
              </a:spcBef>
              <a:spcAft>
                <a:spcPts val="0"/>
              </a:spcAft>
              <a:buClr>
                <a:schemeClr val="accent1"/>
              </a:buClr>
              <a:buSzPct val="80000"/>
              <a:buFont typeface="Wingdings 3" charset="2"/>
              <a:buChar char=""/>
              <a:defRPr lang="zh-CN" sz="1200">
                <a:solidFill>
                  <a:schemeClr val="tx1">
                    <a:lumMod val="75000"/>
                    <a:lumOff val="25000"/>
                  </a:schemeClr>
                </a:solidFill>
              </a:defRPr>
            </a:lvl6pPr>
            <a:lvl7pPr marL="2971800" indent="-228600" defTabSz="457200">
              <a:spcBef>
                <a:spcPts val="1000"/>
              </a:spcBef>
              <a:spcAft>
                <a:spcPts val="0"/>
              </a:spcAft>
              <a:buClr>
                <a:schemeClr val="accent1"/>
              </a:buClr>
              <a:buSzPct val="80000"/>
              <a:buFont typeface="Wingdings 3" charset="2"/>
              <a:buChar char=""/>
              <a:defRPr lang="zh-CN" sz="1200">
                <a:solidFill>
                  <a:schemeClr val="tx1">
                    <a:lumMod val="75000"/>
                    <a:lumOff val="25000"/>
                  </a:schemeClr>
                </a:solidFill>
              </a:defRPr>
            </a:lvl7pPr>
            <a:lvl8pPr marL="3429000" indent="-228600" defTabSz="457200">
              <a:spcBef>
                <a:spcPts val="1000"/>
              </a:spcBef>
              <a:spcAft>
                <a:spcPts val="0"/>
              </a:spcAft>
              <a:buClr>
                <a:schemeClr val="accent1"/>
              </a:buClr>
              <a:buSzPct val="80000"/>
              <a:buFont typeface="Wingdings 3" charset="2"/>
              <a:buChar char=""/>
              <a:defRPr lang="zh-CN" sz="1200">
                <a:solidFill>
                  <a:schemeClr val="tx1">
                    <a:lumMod val="75000"/>
                    <a:lumOff val="25000"/>
                  </a:schemeClr>
                </a:solidFill>
              </a:defRPr>
            </a:lvl8pPr>
            <a:lvl9pPr marL="3886200" indent="-228600" defTabSz="457200">
              <a:spcBef>
                <a:spcPts val="1000"/>
              </a:spcBef>
              <a:spcAft>
                <a:spcPts val="0"/>
              </a:spcAft>
              <a:buClr>
                <a:schemeClr val="accent1"/>
              </a:buClr>
              <a:buSzPct val="80000"/>
              <a:buFont typeface="Wingdings 3" charset="2"/>
              <a:buChar char=""/>
              <a:defRPr lang="zh-CN" sz="1200">
                <a:solidFill>
                  <a:schemeClr val="tx1">
                    <a:lumMod val="75000"/>
                    <a:lumOff val="25000"/>
                  </a:schemeClr>
                </a:solidFill>
              </a:defRPr>
            </a:lvl9pPr>
          </a:lstStyle>
          <a:p>
            <a:r>
              <a:rPr lang="en-US" altLang="zh-CN" sz="2000" dirty="0"/>
              <a:t>【</a:t>
            </a:r>
            <a:r>
              <a:rPr lang="zh-CN" altLang="en-US" sz="2000" dirty="0"/>
              <a:t>例</a:t>
            </a:r>
            <a:r>
              <a:rPr lang="en-US" altLang="zh-CN" sz="2000" dirty="0"/>
              <a:t>】</a:t>
            </a:r>
          </a:p>
          <a:p>
            <a:r>
              <a:rPr lang="en-US" altLang="zh-CN" sz="2000" dirty="0"/>
              <a:t>stu1.sno=20160101;</a:t>
            </a:r>
            <a:endParaRPr lang="zh-CN" altLang="zh-CN" sz="2000" dirty="0"/>
          </a:p>
          <a:p>
            <a:r>
              <a:rPr lang="en-US" altLang="zh-CN" sz="2000" dirty="0"/>
              <a:t>stu1.name="</a:t>
            </a:r>
            <a:r>
              <a:rPr lang="zh-CN" altLang="zh-CN" sz="2000" dirty="0"/>
              <a:t>李磊</a:t>
            </a:r>
            <a:r>
              <a:rPr lang="en-US" altLang="zh-CN" sz="2000" dirty="0"/>
              <a:t>";</a:t>
            </a:r>
            <a:endParaRPr lang="zh-CN" altLang="zh-CN" sz="2000" dirty="0"/>
          </a:p>
          <a:p>
            <a:r>
              <a:rPr lang="en-US" altLang="zh-CN" sz="2000" dirty="0"/>
              <a:t>stu1.classname="</a:t>
            </a:r>
            <a:r>
              <a:rPr lang="zh-CN" altLang="zh-CN" sz="2000" dirty="0"/>
              <a:t>软件</a:t>
            </a:r>
            <a:r>
              <a:rPr lang="en-US" altLang="zh-CN" sz="2000" dirty="0"/>
              <a:t>16</a:t>
            </a:r>
            <a:r>
              <a:rPr lang="zh-CN" altLang="zh-CN" sz="2000" dirty="0"/>
              <a:t>级</a:t>
            </a:r>
            <a:r>
              <a:rPr lang="en-US" altLang="zh-CN" sz="2000" dirty="0"/>
              <a:t>1</a:t>
            </a:r>
            <a:r>
              <a:rPr lang="zh-CN" altLang="zh-CN" sz="2000" dirty="0"/>
              <a:t>班</a:t>
            </a:r>
            <a:r>
              <a:rPr lang="en-US" altLang="zh-CN" sz="2000" dirty="0"/>
              <a:t>";</a:t>
            </a:r>
            <a:endParaRPr lang="zh-CN" altLang="zh-CN" sz="2000" dirty="0"/>
          </a:p>
          <a:p>
            <a:r>
              <a:rPr lang="en-US" altLang="zh-CN" sz="2000" dirty="0"/>
              <a:t>stu1.grade[0]=90;</a:t>
            </a:r>
            <a:endParaRPr lang="zh-CN" altLang="zh-CN" sz="2000" dirty="0"/>
          </a:p>
          <a:p>
            <a:r>
              <a:rPr lang="en-US" altLang="zh-CN" sz="2000" dirty="0"/>
              <a:t>stu1.grade[1]=85;</a:t>
            </a:r>
            <a:endParaRPr lang="zh-CN" altLang="zh-CN" sz="2000" dirty="0"/>
          </a:p>
          <a:p>
            <a:r>
              <a:rPr lang="en-US" altLang="zh-CN" sz="2000" dirty="0"/>
              <a:t>stu1.grade[2]=80;</a:t>
            </a:r>
            <a:endParaRPr lang="zh-CN" altLang="zh-CN" sz="2000" dirty="0"/>
          </a:p>
          <a:p>
            <a:endParaRPr lang="es-ES" altLang="en-US" sz="2000" b="1" dirty="0">
              <a:solidFill>
                <a:schemeClr val="accent2">
                  <a:lumMod val="50000"/>
                </a:schemeClr>
              </a:solidFill>
            </a:endParaRPr>
          </a:p>
        </p:txBody>
      </p:sp>
      <p:sp>
        <p:nvSpPr>
          <p:cNvPr id="5" name="云形标注 4"/>
          <p:cNvSpPr/>
          <p:nvPr/>
        </p:nvSpPr>
        <p:spPr>
          <a:xfrm>
            <a:off x="5203767" y="3984572"/>
            <a:ext cx="3857106" cy="1878676"/>
          </a:xfrm>
          <a:prstGeom prst="cloud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zh-CN" dirty="0">
                <a:solidFill>
                  <a:schemeClr val="tx1"/>
                </a:solidFill>
              </a:rPr>
              <a:t>“</a:t>
            </a:r>
            <a:r>
              <a:rPr lang="en-US" altLang="zh-CN" dirty="0">
                <a:solidFill>
                  <a:schemeClr val="tx1"/>
                </a:solidFill>
              </a:rPr>
              <a:t>.</a:t>
            </a:r>
            <a:r>
              <a:rPr lang="zh-CN" altLang="zh-CN" dirty="0">
                <a:solidFill>
                  <a:schemeClr val="tx1"/>
                </a:solidFill>
              </a:rPr>
              <a:t>”是一个运算符，表示对结构体变量的成员进行访问</a:t>
            </a:r>
            <a:endParaRPr lang="zh-CN" altLang="en-US" dirty="0">
              <a:solidFill>
                <a:schemeClr val="tx1"/>
              </a:solidFill>
            </a:endParaRPr>
          </a:p>
        </p:txBody>
      </p:sp>
    </p:spTree>
    <p:extLst>
      <p:ext uri="{BB962C8B-B14F-4D97-AF65-F5344CB8AC3E}">
        <p14:creationId xmlns:p14="http://schemas.microsoft.com/office/powerpoint/2010/main" val="21673213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ox(i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2"/>
          <p:cNvSpPr txBox="1">
            <a:spLocks noChangeArrowheads="1"/>
          </p:cNvSpPr>
          <p:nvPr/>
        </p:nvSpPr>
        <p:spPr>
          <a:xfrm>
            <a:off x="656490" y="857630"/>
            <a:ext cx="8598907" cy="608549"/>
          </a:xfrm>
          <a:prstGeom prst="rect">
            <a:avLst/>
          </a:prstGeom>
        </p:spPr>
        <p:txBody>
          <a:bodyPr vert="horz" lIns="91440" tIns="45720" rIns="91440" bIns="45720" rtlCol="0" anchor="t">
            <a:normAutofit/>
          </a:bodyPr>
          <a:lstStyle>
            <a:lvl1pPr algn="l" defTabSz="457200" rtl="0" eaLnBrk="1" latinLnBrk="0" hangingPunct="1">
              <a:spcBef>
                <a:spcPct val="0"/>
              </a:spcBef>
              <a:buNone/>
              <a:defRPr lang="zh-CN" sz="3600" b="1" kern="1200">
                <a:solidFill>
                  <a:schemeClr val="accent2">
                    <a:lumMod val="50000"/>
                  </a:schemeClr>
                </a:solidFill>
                <a:latin typeface="Microsoft YaHei UI" panose="020B0503020204020204" pitchFamily="34" charset="-122"/>
                <a:ea typeface="Microsoft YaHei UI" panose="020B0503020204020204" pitchFamily="34" charset="-122"/>
                <a:cs typeface="+mj-cs"/>
              </a:defRPr>
            </a:lvl1pPr>
            <a:lvl2pPr eaLnBrk="1" latinLnBrk="0" hangingPunct="1">
              <a:defRPr lang="zh-CN">
                <a:solidFill>
                  <a:schemeClr val="tx2"/>
                </a:solidFill>
              </a:defRPr>
            </a:lvl2pPr>
            <a:lvl3pPr eaLnBrk="1" latinLnBrk="0" hangingPunct="1">
              <a:defRPr lang="zh-CN">
                <a:solidFill>
                  <a:schemeClr val="tx2"/>
                </a:solidFill>
              </a:defRPr>
            </a:lvl3pPr>
            <a:lvl4pPr eaLnBrk="1" latinLnBrk="0" hangingPunct="1">
              <a:defRPr lang="zh-CN">
                <a:solidFill>
                  <a:schemeClr val="tx2"/>
                </a:solidFill>
              </a:defRPr>
            </a:lvl4pPr>
            <a:lvl5pPr eaLnBrk="1" latinLnBrk="0" hangingPunct="1">
              <a:defRPr lang="zh-CN">
                <a:solidFill>
                  <a:schemeClr val="tx2"/>
                </a:solidFill>
              </a:defRPr>
            </a:lvl5pPr>
            <a:lvl6pPr eaLnBrk="1" latinLnBrk="0" hangingPunct="1">
              <a:defRPr lang="zh-CN">
                <a:solidFill>
                  <a:schemeClr val="tx2"/>
                </a:solidFill>
              </a:defRPr>
            </a:lvl6pPr>
            <a:lvl7pPr eaLnBrk="1" latinLnBrk="0" hangingPunct="1">
              <a:defRPr lang="zh-CN">
                <a:solidFill>
                  <a:schemeClr val="tx2"/>
                </a:solidFill>
              </a:defRPr>
            </a:lvl7pPr>
            <a:lvl8pPr eaLnBrk="1" latinLnBrk="0" hangingPunct="1">
              <a:defRPr lang="zh-CN">
                <a:solidFill>
                  <a:schemeClr val="tx2"/>
                </a:solidFill>
              </a:defRPr>
            </a:lvl8pPr>
            <a:lvl9pPr eaLnBrk="1" latinLnBrk="0" hangingPunct="1">
              <a:defRPr lang="zh-CN">
                <a:solidFill>
                  <a:schemeClr val="tx2"/>
                </a:solidFill>
              </a:defRPr>
            </a:lvl9pPr>
          </a:lstStyle>
          <a:p>
            <a:r>
              <a:rPr lang="en-US" altLang="zh-CN" sz="2800" dirty="0">
                <a:solidFill>
                  <a:schemeClr val="accent1"/>
                </a:solidFill>
                <a:latin typeface="微软雅黑" pitchFamily="34" charset="-122"/>
                <a:ea typeface="微软雅黑" pitchFamily="34" charset="-122"/>
              </a:rPr>
              <a:t>9.1.4 </a:t>
            </a:r>
            <a:r>
              <a:rPr lang="zh-CN" altLang="zh-CN" sz="2800" dirty="0">
                <a:solidFill>
                  <a:schemeClr val="accent1"/>
                </a:solidFill>
                <a:latin typeface="微软雅黑" pitchFamily="34" charset="-122"/>
                <a:ea typeface="微软雅黑" pitchFamily="34" charset="-122"/>
              </a:rPr>
              <a:t>结构体</a:t>
            </a:r>
            <a:r>
              <a:rPr lang="zh-CN" altLang="en-US" sz="2800" dirty="0">
                <a:solidFill>
                  <a:schemeClr val="accent1"/>
                </a:solidFill>
                <a:latin typeface="微软雅黑" pitchFamily="34" charset="-122"/>
                <a:ea typeface="微软雅黑" pitchFamily="34" charset="-122"/>
              </a:rPr>
              <a:t>变量的引用</a:t>
            </a:r>
          </a:p>
        </p:txBody>
      </p:sp>
      <p:sp>
        <p:nvSpPr>
          <p:cNvPr id="5" name="矩形 3"/>
          <p:cNvSpPr>
            <a:spLocks noGrp="1" noChangeArrowheads="1"/>
          </p:cNvSpPr>
          <p:nvPr>
            <p:ph idx="1"/>
          </p:nvPr>
        </p:nvSpPr>
        <p:spPr>
          <a:xfrm>
            <a:off x="426664" y="1555224"/>
            <a:ext cx="9016881" cy="4922083"/>
          </a:xfrm>
        </p:spPr>
        <p:txBody>
          <a:bodyPr>
            <a:noAutofit/>
          </a:bodyPr>
          <a:lstStyle/>
          <a:p>
            <a:pPr>
              <a:buNone/>
            </a:pPr>
            <a:r>
              <a:rPr lang="en-US" altLang="zh-CN" sz="2400" dirty="0">
                <a:latin typeface="微软雅黑" pitchFamily="34" charset="-122"/>
                <a:ea typeface="微软雅黑" pitchFamily="34" charset="-122"/>
              </a:rPr>
              <a:t>【</a:t>
            </a:r>
            <a:r>
              <a:rPr lang="zh-CN" altLang="en-US" sz="2400" dirty="0">
                <a:latin typeface="微软雅黑" pitchFamily="34" charset="-122"/>
                <a:ea typeface="微软雅黑" pitchFamily="34" charset="-122"/>
              </a:rPr>
              <a:t>例</a:t>
            </a:r>
            <a:r>
              <a:rPr lang="en-US" altLang="zh-CN" sz="2400" dirty="0">
                <a:latin typeface="微软雅黑" pitchFamily="34" charset="-122"/>
                <a:ea typeface="微软雅黑" pitchFamily="34" charset="-122"/>
              </a:rPr>
              <a:t>】</a:t>
            </a:r>
            <a:r>
              <a:rPr lang="zh-CN" altLang="zh-CN" sz="2400" dirty="0">
                <a:latin typeface="微软雅黑" pitchFamily="34" charset="-122"/>
                <a:ea typeface="微软雅黑" pitchFamily="34" charset="-122"/>
              </a:rPr>
              <a:t>要求通过键盘输入一个学生信息，并且输出这个学生的所有信息。</a:t>
            </a:r>
            <a:endParaRPr lang="en-US" altLang="zh-CN" sz="2400" dirty="0">
              <a:latin typeface="微软雅黑" pitchFamily="34" charset="-122"/>
              <a:ea typeface="微软雅黑" pitchFamily="34" charset="-122"/>
            </a:endParaRPr>
          </a:p>
          <a:p>
            <a:pPr>
              <a:buNone/>
            </a:pPr>
            <a:r>
              <a:rPr lang="en-US" altLang="zh-CN" sz="2400" dirty="0">
                <a:latin typeface="微软雅黑" pitchFamily="34" charset="-122"/>
                <a:ea typeface="微软雅黑" pitchFamily="34" charset="-122"/>
              </a:rPr>
              <a:t>  </a:t>
            </a:r>
            <a:r>
              <a:rPr lang="zh-CN" altLang="en-US" sz="2000" dirty="0">
                <a:latin typeface="微软雅黑" pitchFamily="34" charset="-122"/>
                <a:ea typeface="微软雅黑" pitchFamily="34" charset="-122"/>
              </a:rPr>
              <a:t>分析：</a:t>
            </a:r>
            <a:endParaRPr lang="en-US" altLang="zh-CN" sz="2000" dirty="0">
              <a:latin typeface="微软雅黑" pitchFamily="34" charset="-122"/>
              <a:ea typeface="微软雅黑" pitchFamily="34" charset="-122"/>
            </a:endParaRPr>
          </a:p>
          <a:p>
            <a:pPr>
              <a:buNone/>
            </a:pPr>
            <a:r>
              <a:rPr lang="en-US" altLang="zh-CN" sz="2000" dirty="0">
                <a:latin typeface="微软雅黑" pitchFamily="34" charset="-122"/>
                <a:ea typeface="微软雅黑" pitchFamily="34" charset="-122"/>
              </a:rPr>
              <a:t> 1</a:t>
            </a:r>
            <a:r>
              <a:rPr lang="zh-CN" altLang="en-US" sz="2000" dirty="0">
                <a:latin typeface="微软雅黑" pitchFamily="34" charset="-122"/>
                <a:ea typeface="微软雅黑" pitchFamily="34" charset="-122"/>
              </a:rPr>
              <a:t>、定义结构体类型</a:t>
            </a:r>
            <a:r>
              <a:rPr lang="en-US" altLang="zh-CN" sz="2000" dirty="0">
                <a:latin typeface="微软雅黑" pitchFamily="34" charset="-122"/>
                <a:ea typeface="微软雅黑" pitchFamily="34" charset="-122"/>
              </a:rPr>
              <a:t>student</a:t>
            </a:r>
            <a:r>
              <a:rPr lang="zh-CN" altLang="en-US" sz="2000" dirty="0">
                <a:latin typeface="微软雅黑" pitchFamily="34" charset="-122"/>
                <a:ea typeface="微软雅黑" pitchFamily="34" charset="-122"/>
              </a:rPr>
              <a:t>描述学生信息。其成员包括学号、姓名、班级、三门课程成绩。</a:t>
            </a:r>
            <a:endParaRPr lang="en-US" altLang="zh-CN" sz="2000" dirty="0">
              <a:latin typeface="微软雅黑" pitchFamily="34" charset="-122"/>
              <a:ea typeface="微软雅黑" pitchFamily="34" charset="-122"/>
            </a:endParaRPr>
          </a:p>
          <a:p>
            <a:pPr>
              <a:buNone/>
            </a:pPr>
            <a:r>
              <a:rPr lang="en-US" altLang="zh-CN" sz="2000" dirty="0">
                <a:latin typeface="微软雅黑" pitchFamily="34" charset="-122"/>
                <a:ea typeface="微软雅黑" pitchFamily="34" charset="-122"/>
              </a:rPr>
              <a:t> 2</a:t>
            </a:r>
            <a:r>
              <a:rPr lang="zh-CN" altLang="en-US" sz="2000" dirty="0">
                <a:latin typeface="微软雅黑" pitchFamily="34" charset="-122"/>
                <a:ea typeface="微软雅黑" pitchFamily="34" charset="-122"/>
              </a:rPr>
              <a:t>、通过键盘输入每个成员的数据。</a:t>
            </a:r>
            <a:endParaRPr lang="zh-CN" altLang="zh-CN" sz="2000" dirty="0">
              <a:latin typeface="微软雅黑" pitchFamily="34" charset="-122"/>
              <a:ea typeface="微软雅黑" pitchFamily="34" charset="-122"/>
            </a:endParaRPr>
          </a:p>
          <a:p>
            <a:endParaRPr lang="zh-CN" dirty="0"/>
          </a:p>
        </p:txBody>
      </p:sp>
    </p:spTree>
    <p:extLst>
      <p:ext uri="{BB962C8B-B14F-4D97-AF65-F5344CB8AC3E}">
        <p14:creationId xmlns:p14="http://schemas.microsoft.com/office/powerpoint/2010/main" val="1256943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2"/>
          <p:cNvSpPr txBox="1">
            <a:spLocks noChangeArrowheads="1"/>
          </p:cNvSpPr>
          <p:nvPr/>
        </p:nvSpPr>
        <p:spPr>
          <a:xfrm>
            <a:off x="656490" y="857630"/>
            <a:ext cx="8598907" cy="608549"/>
          </a:xfrm>
          <a:prstGeom prst="rect">
            <a:avLst/>
          </a:prstGeom>
        </p:spPr>
        <p:txBody>
          <a:bodyPr vert="horz" lIns="91440" tIns="45720" rIns="91440" bIns="45720" rtlCol="0" anchor="t">
            <a:normAutofit/>
          </a:bodyPr>
          <a:lstStyle>
            <a:lvl1pPr algn="l" defTabSz="457200" rtl="0" eaLnBrk="1" latinLnBrk="0" hangingPunct="1">
              <a:spcBef>
                <a:spcPct val="0"/>
              </a:spcBef>
              <a:buNone/>
              <a:defRPr lang="zh-CN" sz="3600" b="1" kern="1200">
                <a:solidFill>
                  <a:schemeClr val="accent2">
                    <a:lumMod val="50000"/>
                  </a:schemeClr>
                </a:solidFill>
                <a:latin typeface="Microsoft YaHei UI" panose="020B0503020204020204" pitchFamily="34" charset="-122"/>
                <a:ea typeface="Microsoft YaHei UI" panose="020B0503020204020204" pitchFamily="34" charset="-122"/>
                <a:cs typeface="+mj-cs"/>
              </a:defRPr>
            </a:lvl1pPr>
            <a:lvl2pPr eaLnBrk="1" latinLnBrk="0" hangingPunct="1">
              <a:defRPr lang="zh-CN">
                <a:solidFill>
                  <a:schemeClr val="tx2"/>
                </a:solidFill>
              </a:defRPr>
            </a:lvl2pPr>
            <a:lvl3pPr eaLnBrk="1" latinLnBrk="0" hangingPunct="1">
              <a:defRPr lang="zh-CN">
                <a:solidFill>
                  <a:schemeClr val="tx2"/>
                </a:solidFill>
              </a:defRPr>
            </a:lvl3pPr>
            <a:lvl4pPr eaLnBrk="1" latinLnBrk="0" hangingPunct="1">
              <a:defRPr lang="zh-CN">
                <a:solidFill>
                  <a:schemeClr val="tx2"/>
                </a:solidFill>
              </a:defRPr>
            </a:lvl4pPr>
            <a:lvl5pPr eaLnBrk="1" latinLnBrk="0" hangingPunct="1">
              <a:defRPr lang="zh-CN">
                <a:solidFill>
                  <a:schemeClr val="tx2"/>
                </a:solidFill>
              </a:defRPr>
            </a:lvl5pPr>
            <a:lvl6pPr eaLnBrk="1" latinLnBrk="0" hangingPunct="1">
              <a:defRPr lang="zh-CN">
                <a:solidFill>
                  <a:schemeClr val="tx2"/>
                </a:solidFill>
              </a:defRPr>
            </a:lvl6pPr>
            <a:lvl7pPr eaLnBrk="1" latinLnBrk="0" hangingPunct="1">
              <a:defRPr lang="zh-CN">
                <a:solidFill>
                  <a:schemeClr val="tx2"/>
                </a:solidFill>
              </a:defRPr>
            </a:lvl7pPr>
            <a:lvl8pPr eaLnBrk="1" latinLnBrk="0" hangingPunct="1">
              <a:defRPr lang="zh-CN">
                <a:solidFill>
                  <a:schemeClr val="tx2"/>
                </a:solidFill>
              </a:defRPr>
            </a:lvl8pPr>
            <a:lvl9pPr eaLnBrk="1" latinLnBrk="0" hangingPunct="1">
              <a:defRPr lang="zh-CN">
                <a:solidFill>
                  <a:schemeClr val="tx2"/>
                </a:solidFill>
              </a:defRPr>
            </a:lvl9pPr>
          </a:lstStyle>
          <a:p>
            <a:r>
              <a:rPr lang="en-US" altLang="zh-CN" sz="2800" dirty="0">
                <a:solidFill>
                  <a:schemeClr val="accent1"/>
                </a:solidFill>
                <a:latin typeface="微软雅黑" pitchFamily="34" charset="-122"/>
                <a:ea typeface="微软雅黑" pitchFamily="34" charset="-122"/>
              </a:rPr>
              <a:t>9.1.4 </a:t>
            </a:r>
            <a:r>
              <a:rPr lang="zh-CN" altLang="zh-CN" sz="2800" dirty="0">
                <a:solidFill>
                  <a:schemeClr val="accent1"/>
                </a:solidFill>
                <a:latin typeface="微软雅黑" pitchFamily="34" charset="-122"/>
                <a:ea typeface="微软雅黑" pitchFamily="34" charset="-122"/>
              </a:rPr>
              <a:t>结构体</a:t>
            </a:r>
            <a:r>
              <a:rPr lang="zh-CN" altLang="en-US" sz="2800" dirty="0">
                <a:solidFill>
                  <a:schemeClr val="accent1"/>
                </a:solidFill>
                <a:latin typeface="微软雅黑" pitchFamily="34" charset="-122"/>
                <a:ea typeface="微软雅黑" pitchFamily="34" charset="-122"/>
              </a:rPr>
              <a:t>变量的引用</a:t>
            </a:r>
          </a:p>
        </p:txBody>
      </p:sp>
      <p:sp>
        <p:nvSpPr>
          <p:cNvPr id="5" name="矩形 3"/>
          <p:cNvSpPr>
            <a:spLocks noGrp="1" noChangeArrowheads="1"/>
          </p:cNvSpPr>
          <p:nvPr>
            <p:ph idx="1"/>
          </p:nvPr>
        </p:nvSpPr>
        <p:spPr>
          <a:xfrm>
            <a:off x="426664" y="1555224"/>
            <a:ext cx="9016881" cy="4922083"/>
          </a:xfrm>
        </p:spPr>
        <p:txBody>
          <a:bodyPr>
            <a:noAutofit/>
          </a:bodyPr>
          <a:lstStyle/>
          <a:p>
            <a:pPr>
              <a:buNone/>
            </a:pPr>
            <a:r>
              <a:rPr lang="en-US" altLang="zh-CN" sz="2400" dirty="0">
                <a:latin typeface="微软雅黑" pitchFamily="34" charset="-122"/>
                <a:ea typeface="微软雅黑" pitchFamily="34" charset="-122"/>
              </a:rPr>
              <a:t>【</a:t>
            </a:r>
            <a:r>
              <a:rPr lang="zh-CN" altLang="en-US" sz="2400" dirty="0">
                <a:latin typeface="微软雅黑" pitchFamily="34" charset="-122"/>
                <a:ea typeface="微软雅黑" pitchFamily="34" charset="-122"/>
              </a:rPr>
              <a:t>例</a:t>
            </a:r>
            <a:r>
              <a:rPr lang="en-US" altLang="zh-CN" sz="2400" dirty="0">
                <a:latin typeface="微软雅黑" pitchFamily="34" charset="-122"/>
                <a:ea typeface="微软雅黑" pitchFamily="34" charset="-122"/>
              </a:rPr>
              <a:t>】</a:t>
            </a:r>
            <a:r>
              <a:rPr lang="zh-CN" altLang="zh-CN" sz="2400" dirty="0">
                <a:latin typeface="微软雅黑" pitchFamily="34" charset="-122"/>
                <a:ea typeface="微软雅黑" pitchFamily="34" charset="-122"/>
              </a:rPr>
              <a:t>从键盘输入学生信息，计算该学生的成绩平均分，并输出该学生的信息。</a:t>
            </a:r>
            <a:r>
              <a:rPr lang="en-US" altLang="zh-CN" sz="2400" dirty="0">
                <a:latin typeface="微软雅黑" pitchFamily="34" charset="-122"/>
                <a:ea typeface="微软雅黑" pitchFamily="34" charset="-122"/>
              </a:rPr>
              <a:t>  </a:t>
            </a:r>
          </a:p>
          <a:p>
            <a:pPr>
              <a:buNone/>
            </a:pPr>
            <a:r>
              <a:rPr lang="en-US" altLang="zh-CN" sz="2000" dirty="0">
                <a:latin typeface="微软雅黑" pitchFamily="34" charset="-122"/>
                <a:ea typeface="微软雅黑" pitchFamily="34" charset="-122"/>
              </a:rPr>
              <a:t>  </a:t>
            </a:r>
            <a:r>
              <a:rPr lang="zh-CN" altLang="en-US" sz="2000" dirty="0">
                <a:latin typeface="微软雅黑" pitchFamily="34" charset="-122"/>
                <a:ea typeface="微软雅黑" pitchFamily="34" charset="-122"/>
              </a:rPr>
              <a:t>分析：</a:t>
            </a:r>
            <a:endParaRPr lang="en-US" altLang="zh-CN" sz="2000" dirty="0">
              <a:latin typeface="微软雅黑" pitchFamily="34" charset="-122"/>
              <a:ea typeface="微软雅黑" pitchFamily="34" charset="-122"/>
            </a:endParaRPr>
          </a:p>
          <a:p>
            <a:pPr>
              <a:buNone/>
            </a:pPr>
            <a:r>
              <a:rPr lang="en-US" altLang="zh-CN" sz="2000" dirty="0">
                <a:latin typeface="微软雅黑" pitchFamily="34" charset="-122"/>
                <a:ea typeface="微软雅黑" pitchFamily="34" charset="-122"/>
              </a:rPr>
              <a:t> 1</a:t>
            </a:r>
            <a:r>
              <a:rPr lang="zh-CN" altLang="en-US" sz="2000" dirty="0">
                <a:latin typeface="微软雅黑" pitchFamily="34" charset="-122"/>
                <a:ea typeface="微软雅黑" pitchFamily="34" charset="-122"/>
              </a:rPr>
              <a:t>、定义结构体类型</a:t>
            </a:r>
            <a:r>
              <a:rPr lang="en-US" altLang="zh-CN" sz="2000" dirty="0">
                <a:latin typeface="微软雅黑" pitchFamily="34" charset="-122"/>
                <a:ea typeface="微软雅黑" pitchFamily="34" charset="-122"/>
              </a:rPr>
              <a:t>student</a:t>
            </a:r>
            <a:r>
              <a:rPr lang="zh-CN" altLang="en-US" sz="2000" dirty="0">
                <a:latin typeface="微软雅黑" pitchFamily="34" charset="-122"/>
                <a:ea typeface="微软雅黑" pitchFamily="34" charset="-122"/>
              </a:rPr>
              <a:t>描述学生信息。</a:t>
            </a:r>
            <a:endParaRPr lang="en-US" altLang="zh-CN" sz="2000" dirty="0">
              <a:latin typeface="微软雅黑" pitchFamily="34" charset="-122"/>
              <a:ea typeface="微软雅黑" pitchFamily="34" charset="-122"/>
            </a:endParaRPr>
          </a:p>
          <a:p>
            <a:pPr>
              <a:buNone/>
            </a:pPr>
            <a:r>
              <a:rPr lang="en-US" altLang="zh-CN" sz="2000" dirty="0">
                <a:latin typeface="微软雅黑" pitchFamily="34" charset="-122"/>
                <a:ea typeface="微软雅黑" pitchFamily="34" charset="-122"/>
              </a:rPr>
              <a:t> 2</a:t>
            </a:r>
            <a:r>
              <a:rPr lang="zh-CN" altLang="en-US" sz="2000" dirty="0">
                <a:latin typeface="微软雅黑" pitchFamily="34" charset="-122"/>
                <a:ea typeface="微软雅黑" pitchFamily="34" charset="-122"/>
              </a:rPr>
              <a:t>、</a:t>
            </a:r>
            <a:r>
              <a:rPr lang="zh-CN" altLang="zh-CN" sz="2000" dirty="0">
                <a:latin typeface="微软雅黑" pitchFamily="34" charset="-122"/>
                <a:ea typeface="微软雅黑" pitchFamily="34" charset="-122"/>
              </a:rPr>
              <a:t>学生的成绩是该结构体类型中的一个成员，使用数组类型存储数据，通过遍历数组中的数组元素，经过累加求和，就可以计算成绩的平均分。</a:t>
            </a:r>
            <a:endParaRPr lang="zh-CN" sz="2000" dirty="0">
              <a:latin typeface="微软雅黑" pitchFamily="34" charset="-122"/>
              <a:ea typeface="微软雅黑" pitchFamily="34" charset="-122"/>
            </a:endParaRPr>
          </a:p>
        </p:txBody>
      </p:sp>
    </p:spTree>
    <p:extLst>
      <p:ext uri="{BB962C8B-B14F-4D97-AF65-F5344CB8AC3E}">
        <p14:creationId xmlns:p14="http://schemas.microsoft.com/office/powerpoint/2010/main" val="4687762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8"/>
          <p:cNvSpPr txBox="1">
            <a:spLocks noChangeArrowheads="1"/>
          </p:cNvSpPr>
          <p:nvPr/>
        </p:nvSpPr>
        <p:spPr>
          <a:xfrm>
            <a:off x="1403855" y="1301424"/>
            <a:ext cx="7484534" cy="833966"/>
          </a:xfrm>
          <a:prstGeom prst="rect">
            <a:avLst/>
          </a:prstGeom>
        </p:spPr>
        <p:txBody>
          <a:bodyPr vert="horz" lIns="91440" tIns="45720" rIns="91440" bIns="45720" rtlCol="0" anchor="b">
            <a:noAutofit/>
          </a:bodyPr>
          <a:lstStyle>
            <a:lvl1pPr algn="r" defTabSz="457200" rtl="0" eaLnBrk="1" latinLnBrk="0" hangingPunct="1">
              <a:spcBef>
                <a:spcPct val="0"/>
              </a:spcBef>
              <a:buNone/>
              <a:defRPr lang="zh-CN" sz="4800" kern="1200">
                <a:solidFill>
                  <a:schemeClr val="accent1"/>
                </a:solidFill>
                <a:latin typeface="Microsoft YaHei UI" panose="020B0503020204020204" pitchFamily="34" charset="-122"/>
                <a:ea typeface="Microsoft YaHei UI" panose="020B0503020204020204" pitchFamily="34" charset="-122"/>
                <a:cs typeface="+mj-cs"/>
              </a:defRPr>
            </a:lvl1pPr>
            <a:lvl2pPr eaLnBrk="1" latinLnBrk="0" hangingPunct="1">
              <a:defRPr lang="zh-CN">
                <a:solidFill>
                  <a:schemeClr val="tx2"/>
                </a:solidFill>
              </a:defRPr>
            </a:lvl2pPr>
            <a:lvl3pPr eaLnBrk="1" latinLnBrk="0" hangingPunct="1">
              <a:defRPr lang="zh-CN">
                <a:solidFill>
                  <a:schemeClr val="tx2"/>
                </a:solidFill>
              </a:defRPr>
            </a:lvl3pPr>
            <a:lvl4pPr eaLnBrk="1" latinLnBrk="0" hangingPunct="1">
              <a:defRPr lang="zh-CN">
                <a:solidFill>
                  <a:schemeClr val="tx2"/>
                </a:solidFill>
              </a:defRPr>
            </a:lvl4pPr>
            <a:lvl5pPr eaLnBrk="1" latinLnBrk="0" hangingPunct="1">
              <a:defRPr lang="zh-CN">
                <a:solidFill>
                  <a:schemeClr val="tx2"/>
                </a:solidFill>
              </a:defRPr>
            </a:lvl5pPr>
            <a:lvl6pPr eaLnBrk="1" latinLnBrk="0" hangingPunct="1">
              <a:defRPr lang="zh-CN">
                <a:solidFill>
                  <a:schemeClr val="tx2"/>
                </a:solidFill>
              </a:defRPr>
            </a:lvl6pPr>
            <a:lvl7pPr eaLnBrk="1" latinLnBrk="0" hangingPunct="1">
              <a:defRPr lang="zh-CN">
                <a:solidFill>
                  <a:schemeClr val="tx2"/>
                </a:solidFill>
              </a:defRPr>
            </a:lvl7pPr>
            <a:lvl8pPr eaLnBrk="1" latinLnBrk="0" hangingPunct="1">
              <a:defRPr lang="zh-CN">
                <a:solidFill>
                  <a:schemeClr val="tx2"/>
                </a:solidFill>
              </a:defRPr>
            </a:lvl8pPr>
            <a:lvl9pPr eaLnBrk="1" latinLnBrk="0" hangingPunct="1">
              <a:defRPr lang="zh-CN">
                <a:solidFill>
                  <a:schemeClr val="tx2"/>
                </a:solidFill>
              </a:defRPr>
            </a:lvl9pPr>
          </a:lstStyle>
          <a:p>
            <a:pPr algn="ctr"/>
            <a:r>
              <a:rPr lang="en-US" altLang="zh-CN" sz="4400" b="1" dirty="0">
                <a:solidFill>
                  <a:schemeClr val="accent2">
                    <a:lumMod val="50000"/>
                  </a:schemeClr>
                </a:solidFill>
                <a:latin typeface="微软雅黑" pitchFamily="34" charset="-122"/>
                <a:ea typeface="微软雅黑" pitchFamily="34" charset="-122"/>
              </a:rPr>
              <a:t>9.2 </a:t>
            </a:r>
            <a:r>
              <a:rPr lang="zh-CN" altLang="en-US" sz="4400" b="1" dirty="0">
                <a:solidFill>
                  <a:schemeClr val="accent2">
                    <a:lumMod val="50000"/>
                  </a:schemeClr>
                </a:solidFill>
                <a:latin typeface="微软雅黑" pitchFamily="34" charset="-122"/>
                <a:ea typeface="微软雅黑" pitchFamily="34" charset="-122"/>
              </a:rPr>
              <a:t>结构体数组</a:t>
            </a:r>
          </a:p>
        </p:txBody>
      </p:sp>
    </p:spTree>
    <p:extLst>
      <p:ext uri="{BB962C8B-B14F-4D97-AF65-F5344CB8AC3E}">
        <p14:creationId xmlns:p14="http://schemas.microsoft.com/office/powerpoint/2010/main" val="10182107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69379" y="973538"/>
            <a:ext cx="1261072" cy="1586779"/>
          </a:xfrm>
          <a:prstGeom prst="rect">
            <a:avLst/>
          </a:prstGeom>
        </p:spPr>
      </p:pic>
      <p:pic>
        <p:nvPicPr>
          <p:cNvPr id="7" name="图片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99913" y="973540"/>
            <a:ext cx="1261072" cy="1586779"/>
          </a:xfrm>
          <a:prstGeom prst="rect">
            <a:avLst/>
          </a:prstGeom>
        </p:spPr>
      </p:pic>
      <p:pic>
        <p:nvPicPr>
          <p:cNvPr id="8" name="图片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84303" y="973539"/>
            <a:ext cx="1261072" cy="1586779"/>
          </a:xfrm>
          <a:prstGeom prst="rect">
            <a:avLst/>
          </a:prstGeom>
        </p:spPr>
      </p:pic>
      <p:sp>
        <p:nvSpPr>
          <p:cNvPr id="6" name="内容占位符 4"/>
          <p:cNvSpPr txBox="1">
            <a:spLocks/>
          </p:cNvSpPr>
          <p:nvPr/>
        </p:nvSpPr>
        <p:spPr>
          <a:xfrm>
            <a:off x="525859" y="2560319"/>
            <a:ext cx="3348111" cy="4065564"/>
          </a:xfrm>
          <a:prstGeom prst="rect">
            <a:avLst/>
          </a:prstGeom>
          <a:ln w="12700">
            <a:solidFill>
              <a:schemeClr val="accent2">
                <a:lumMod val="50000"/>
              </a:schemeClr>
            </a:solidFill>
          </a:ln>
        </p:spPr>
        <p:txBody>
          <a:bodyPr vert="horz" lIns="91440" tIns="45720" rIns="91440" bIns="45720" rtlCol="0">
            <a:normAutofit fontScale="92500" lnSpcReduction="10000"/>
          </a:bodyPr>
          <a:lstStyle>
            <a:lvl1pPr indent="0" defTabSz="457200">
              <a:spcBef>
                <a:spcPts val="1000"/>
              </a:spcBef>
              <a:spcAft>
                <a:spcPts val="0"/>
              </a:spcAft>
              <a:buClr>
                <a:schemeClr val="accent1"/>
              </a:buClr>
              <a:buSzPct val="80000"/>
              <a:buFont typeface="Wingdings 3" charset="2"/>
              <a:buNone/>
              <a:defRPr lang="zh-CN" sz="2400">
                <a:solidFill>
                  <a:schemeClr val="tx1">
                    <a:lumMod val="75000"/>
                    <a:lumOff val="25000"/>
                  </a:schemeClr>
                </a:solidFill>
                <a:latin typeface="微软雅黑" pitchFamily="34" charset="-122"/>
                <a:ea typeface="微软雅黑" pitchFamily="34" charset="-122"/>
              </a:defRPr>
            </a:lvl1pPr>
            <a:lvl2pPr marL="742950" indent="-285750" defTabSz="457200">
              <a:spcBef>
                <a:spcPts val="1000"/>
              </a:spcBef>
              <a:spcAft>
                <a:spcPts val="0"/>
              </a:spcAft>
              <a:buClr>
                <a:schemeClr val="accent1"/>
              </a:buClr>
              <a:buSzPct val="80000"/>
              <a:buFont typeface="Wingdings 3" charset="2"/>
              <a:buChar char=""/>
              <a:defRPr lang="zh-CN" sz="1600">
                <a:solidFill>
                  <a:schemeClr val="tx1">
                    <a:lumMod val="75000"/>
                    <a:lumOff val="25000"/>
                  </a:schemeClr>
                </a:solidFill>
                <a:latin typeface="Microsoft YaHei UI" panose="020B0503020204020204" pitchFamily="34" charset="-122"/>
                <a:ea typeface="Microsoft YaHei UI" panose="020B0503020204020204" pitchFamily="34" charset="-122"/>
              </a:defRPr>
            </a:lvl2pPr>
            <a:lvl3pPr marL="1143000" indent="-228600" defTabSz="457200">
              <a:spcBef>
                <a:spcPts val="1000"/>
              </a:spcBef>
              <a:spcAft>
                <a:spcPts val="0"/>
              </a:spcAft>
              <a:buClr>
                <a:schemeClr val="accent1"/>
              </a:buClr>
              <a:buSzPct val="80000"/>
              <a:buFont typeface="Wingdings 3" charset="2"/>
              <a:buChar char=""/>
              <a:defRPr lang="zh-CN" sz="1400">
                <a:solidFill>
                  <a:schemeClr val="tx1">
                    <a:lumMod val="75000"/>
                    <a:lumOff val="25000"/>
                  </a:schemeClr>
                </a:solidFill>
                <a:latin typeface="Microsoft YaHei UI" panose="020B0503020204020204" pitchFamily="34" charset="-122"/>
                <a:ea typeface="Microsoft YaHei UI" panose="020B0503020204020204" pitchFamily="34" charset="-122"/>
              </a:defRPr>
            </a:lvl3pPr>
            <a:lvl4pPr marL="1600200" indent="-228600" defTabSz="457200">
              <a:spcBef>
                <a:spcPts val="1000"/>
              </a:spcBef>
              <a:spcAft>
                <a:spcPts val="0"/>
              </a:spcAft>
              <a:buClr>
                <a:schemeClr val="accent1"/>
              </a:buClr>
              <a:buSzPct val="80000"/>
              <a:buFont typeface="Wingdings 3" charset="2"/>
              <a:buChar char=""/>
              <a:defRPr lang="zh-CN" sz="1200">
                <a:solidFill>
                  <a:schemeClr val="tx1">
                    <a:lumMod val="75000"/>
                    <a:lumOff val="25000"/>
                  </a:schemeClr>
                </a:solidFill>
                <a:latin typeface="Microsoft YaHei UI" panose="020B0503020204020204" pitchFamily="34" charset="-122"/>
                <a:ea typeface="Microsoft YaHei UI" panose="020B0503020204020204" pitchFamily="34" charset="-122"/>
              </a:defRPr>
            </a:lvl4pPr>
            <a:lvl5pPr marL="2057400" indent="-228600" defTabSz="457200">
              <a:spcBef>
                <a:spcPts val="1000"/>
              </a:spcBef>
              <a:spcAft>
                <a:spcPts val="0"/>
              </a:spcAft>
              <a:buClr>
                <a:schemeClr val="accent1"/>
              </a:buClr>
              <a:buSzPct val="80000"/>
              <a:buFont typeface="Wingdings 3" charset="2"/>
              <a:buChar char=""/>
              <a:defRPr lang="zh-CN" sz="1200">
                <a:solidFill>
                  <a:schemeClr val="tx1">
                    <a:lumMod val="75000"/>
                    <a:lumOff val="25000"/>
                  </a:schemeClr>
                </a:solidFill>
                <a:latin typeface="Microsoft YaHei UI" panose="020B0503020204020204" pitchFamily="34" charset="-122"/>
                <a:ea typeface="Microsoft YaHei UI" panose="020B0503020204020204" pitchFamily="34" charset="-122"/>
              </a:defRPr>
            </a:lvl5pPr>
            <a:lvl6pPr marL="2514600" indent="-228600" defTabSz="457200">
              <a:spcBef>
                <a:spcPts val="1000"/>
              </a:spcBef>
              <a:spcAft>
                <a:spcPts val="0"/>
              </a:spcAft>
              <a:buClr>
                <a:schemeClr val="accent1"/>
              </a:buClr>
              <a:buSzPct val="80000"/>
              <a:buFont typeface="Wingdings 3" charset="2"/>
              <a:buChar char=""/>
              <a:defRPr lang="zh-CN" sz="1200">
                <a:solidFill>
                  <a:schemeClr val="tx1">
                    <a:lumMod val="75000"/>
                    <a:lumOff val="25000"/>
                  </a:schemeClr>
                </a:solidFill>
              </a:defRPr>
            </a:lvl6pPr>
            <a:lvl7pPr marL="2971800" indent="-228600" defTabSz="457200">
              <a:spcBef>
                <a:spcPts val="1000"/>
              </a:spcBef>
              <a:spcAft>
                <a:spcPts val="0"/>
              </a:spcAft>
              <a:buClr>
                <a:schemeClr val="accent1"/>
              </a:buClr>
              <a:buSzPct val="80000"/>
              <a:buFont typeface="Wingdings 3" charset="2"/>
              <a:buChar char=""/>
              <a:defRPr lang="zh-CN" sz="1200">
                <a:solidFill>
                  <a:schemeClr val="tx1">
                    <a:lumMod val="75000"/>
                    <a:lumOff val="25000"/>
                  </a:schemeClr>
                </a:solidFill>
              </a:defRPr>
            </a:lvl7pPr>
            <a:lvl8pPr marL="3429000" indent="-228600" defTabSz="457200">
              <a:spcBef>
                <a:spcPts val="1000"/>
              </a:spcBef>
              <a:spcAft>
                <a:spcPts val="0"/>
              </a:spcAft>
              <a:buClr>
                <a:schemeClr val="accent1"/>
              </a:buClr>
              <a:buSzPct val="80000"/>
              <a:buFont typeface="Wingdings 3" charset="2"/>
              <a:buChar char=""/>
              <a:defRPr lang="zh-CN" sz="1200">
                <a:solidFill>
                  <a:schemeClr val="tx1">
                    <a:lumMod val="75000"/>
                    <a:lumOff val="25000"/>
                  </a:schemeClr>
                </a:solidFill>
              </a:defRPr>
            </a:lvl8pPr>
            <a:lvl9pPr marL="3886200" indent="-228600" defTabSz="457200">
              <a:spcBef>
                <a:spcPts val="1000"/>
              </a:spcBef>
              <a:spcAft>
                <a:spcPts val="0"/>
              </a:spcAft>
              <a:buClr>
                <a:schemeClr val="accent1"/>
              </a:buClr>
              <a:buSzPct val="80000"/>
              <a:buFont typeface="Wingdings 3" charset="2"/>
              <a:buChar char=""/>
              <a:defRPr lang="zh-CN" sz="1200">
                <a:solidFill>
                  <a:schemeClr val="tx1">
                    <a:lumMod val="75000"/>
                    <a:lumOff val="25000"/>
                  </a:schemeClr>
                </a:solidFill>
              </a:defRPr>
            </a:lvl9pPr>
          </a:lstStyle>
          <a:p>
            <a:endParaRPr lang="en-US" altLang="zh-CN" dirty="0"/>
          </a:p>
          <a:p>
            <a:r>
              <a:rPr lang="en-US" altLang="zh-CN" dirty="0" err="1"/>
              <a:t>struct</a:t>
            </a:r>
            <a:r>
              <a:rPr lang="en-US" altLang="zh-CN" dirty="0"/>
              <a:t> student</a:t>
            </a:r>
            <a:endParaRPr lang="zh-CN" altLang="zh-CN" dirty="0"/>
          </a:p>
          <a:p>
            <a:r>
              <a:rPr lang="en-US" altLang="zh-CN" dirty="0"/>
              <a:t>{</a:t>
            </a:r>
            <a:endParaRPr lang="zh-CN" altLang="zh-CN" dirty="0"/>
          </a:p>
          <a:p>
            <a:r>
              <a:rPr lang="en-US" altLang="zh-CN" dirty="0"/>
              <a:t>	</a:t>
            </a:r>
            <a:r>
              <a:rPr lang="en-US" altLang="zh-CN" dirty="0" err="1"/>
              <a:t>int</a:t>
            </a:r>
            <a:r>
              <a:rPr lang="en-US" altLang="zh-CN" dirty="0"/>
              <a:t> </a:t>
            </a:r>
            <a:r>
              <a:rPr lang="en-US" altLang="zh-CN" dirty="0" err="1"/>
              <a:t>sno</a:t>
            </a:r>
            <a:r>
              <a:rPr lang="en-US" altLang="zh-CN" dirty="0"/>
              <a:t>;              </a:t>
            </a:r>
            <a:endParaRPr lang="zh-CN" altLang="zh-CN" dirty="0"/>
          </a:p>
          <a:p>
            <a:r>
              <a:rPr lang="en-US" altLang="zh-CN" dirty="0"/>
              <a:t>	char name[20];       </a:t>
            </a:r>
            <a:endParaRPr lang="zh-CN" altLang="zh-CN" dirty="0"/>
          </a:p>
          <a:p>
            <a:r>
              <a:rPr lang="en-US" altLang="zh-CN" dirty="0"/>
              <a:t>	</a:t>
            </a:r>
            <a:r>
              <a:rPr lang="en-US" altLang="zh-CN" dirty="0" err="1"/>
              <a:t>charclassname</a:t>
            </a:r>
            <a:r>
              <a:rPr lang="en-US" altLang="zh-CN" dirty="0"/>
              <a:t>[20];   </a:t>
            </a:r>
            <a:endParaRPr lang="zh-CN" altLang="zh-CN" dirty="0"/>
          </a:p>
          <a:p>
            <a:r>
              <a:rPr lang="en-US" altLang="zh-CN" dirty="0"/>
              <a:t>	double grade[3]      </a:t>
            </a:r>
            <a:endParaRPr lang="zh-CN" altLang="zh-CN" dirty="0"/>
          </a:p>
          <a:p>
            <a:r>
              <a:rPr lang="en-US" altLang="zh-CN" dirty="0"/>
              <a:t>};</a:t>
            </a:r>
          </a:p>
          <a:p>
            <a:r>
              <a:rPr lang="en-US" altLang="zh-CN" b="1" dirty="0" err="1">
                <a:solidFill>
                  <a:schemeClr val="accent2">
                    <a:lumMod val="50000"/>
                  </a:schemeClr>
                </a:solidFill>
              </a:rPr>
              <a:t>struct</a:t>
            </a:r>
            <a:r>
              <a:rPr lang="en-US" altLang="zh-CN" b="1" dirty="0">
                <a:solidFill>
                  <a:schemeClr val="accent2">
                    <a:lumMod val="50000"/>
                  </a:schemeClr>
                </a:solidFill>
              </a:rPr>
              <a:t> student </a:t>
            </a:r>
            <a:r>
              <a:rPr lang="en-US" altLang="zh-CN" b="1" dirty="0" err="1">
                <a:solidFill>
                  <a:schemeClr val="accent2">
                    <a:lumMod val="50000"/>
                  </a:schemeClr>
                </a:solidFill>
              </a:rPr>
              <a:t>stu</a:t>
            </a:r>
            <a:r>
              <a:rPr lang="en-US" altLang="zh-CN" b="1" dirty="0">
                <a:solidFill>
                  <a:schemeClr val="accent2">
                    <a:lumMod val="50000"/>
                  </a:schemeClr>
                </a:solidFill>
              </a:rPr>
              <a:t>;</a:t>
            </a:r>
            <a:endParaRPr lang="zh-CN" altLang="zh-CN" b="1" dirty="0">
              <a:solidFill>
                <a:schemeClr val="accent2">
                  <a:lumMod val="50000"/>
                </a:schemeClr>
              </a:solidFill>
            </a:endParaRPr>
          </a:p>
          <a:p>
            <a:endParaRPr lang="zh-CN" altLang="zh-CN" dirty="0"/>
          </a:p>
          <a:p>
            <a:endParaRPr lang="es-ES" altLang="en-US" b="1" dirty="0">
              <a:solidFill>
                <a:schemeClr val="accent2">
                  <a:lumMod val="50000"/>
                </a:schemeClr>
              </a:solidFill>
            </a:endParaRPr>
          </a:p>
        </p:txBody>
      </p:sp>
      <p:pic>
        <p:nvPicPr>
          <p:cNvPr id="10" name="图片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97775" y="973540"/>
            <a:ext cx="1261072" cy="1586779"/>
          </a:xfrm>
          <a:prstGeom prst="rect">
            <a:avLst/>
          </a:prstGeom>
        </p:spPr>
      </p:pic>
      <p:pic>
        <p:nvPicPr>
          <p:cNvPr id="11" name="图片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52088" y="973540"/>
            <a:ext cx="1261072" cy="1586779"/>
          </a:xfrm>
          <a:prstGeom prst="rect">
            <a:avLst/>
          </a:prstGeom>
        </p:spPr>
      </p:pic>
      <p:sp>
        <p:nvSpPr>
          <p:cNvPr id="3" name="云形标注 2"/>
          <p:cNvSpPr/>
          <p:nvPr/>
        </p:nvSpPr>
        <p:spPr>
          <a:xfrm>
            <a:off x="4389239" y="3566160"/>
            <a:ext cx="2912271" cy="1406769"/>
          </a:xfrm>
          <a:prstGeom prst="cloud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000" dirty="0">
                <a:solidFill>
                  <a:schemeClr val="tx1"/>
                </a:solidFill>
                <a:latin typeface="微软雅黑" pitchFamily="34" charset="-122"/>
                <a:ea typeface="微软雅黑" pitchFamily="34" charset="-122"/>
              </a:rPr>
              <a:t>如何</a:t>
            </a:r>
            <a:r>
              <a:rPr lang="zh-CN" altLang="zh-CN" sz="2000" dirty="0">
                <a:solidFill>
                  <a:schemeClr val="tx1"/>
                </a:solidFill>
                <a:latin typeface="微软雅黑" pitchFamily="34" charset="-122"/>
                <a:ea typeface="微软雅黑" pitchFamily="34" charset="-122"/>
              </a:rPr>
              <a:t>描述</a:t>
            </a:r>
            <a:endParaRPr lang="en-US" altLang="zh-CN" sz="2000" dirty="0">
              <a:solidFill>
                <a:schemeClr val="tx1"/>
              </a:solidFill>
              <a:latin typeface="微软雅黑" pitchFamily="34" charset="-122"/>
              <a:ea typeface="微软雅黑" pitchFamily="34" charset="-122"/>
            </a:endParaRPr>
          </a:p>
          <a:p>
            <a:r>
              <a:rPr lang="en-US" altLang="zh-CN" sz="2000" dirty="0">
                <a:solidFill>
                  <a:schemeClr val="tx1"/>
                </a:solidFill>
                <a:latin typeface="微软雅黑" pitchFamily="34" charset="-122"/>
                <a:ea typeface="微软雅黑" pitchFamily="34" charset="-122"/>
              </a:rPr>
              <a:t>30</a:t>
            </a:r>
            <a:r>
              <a:rPr lang="zh-CN" altLang="zh-CN" sz="2000" dirty="0">
                <a:solidFill>
                  <a:schemeClr val="tx1"/>
                </a:solidFill>
                <a:latin typeface="微软雅黑" pitchFamily="34" charset="-122"/>
                <a:ea typeface="微软雅黑" pitchFamily="34" charset="-122"/>
              </a:rPr>
              <a:t>个学生信息</a:t>
            </a:r>
            <a:r>
              <a:rPr lang="zh-CN" altLang="en-US" sz="2000" dirty="0">
                <a:solidFill>
                  <a:schemeClr val="tx1"/>
                </a:solidFill>
                <a:latin typeface="微软雅黑" pitchFamily="34" charset="-122"/>
                <a:ea typeface="微软雅黑" pitchFamily="34" charset="-122"/>
              </a:rPr>
              <a:t>？</a:t>
            </a:r>
          </a:p>
        </p:txBody>
      </p:sp>
    </p:spTree>
    <p:extLst>
      <p:ext uri="{BB962C8B-B14F-4D97-AF65-F5344CB8AC3E}">
        <p14:creationId xmlns:p14="http://schemas.microsoft.com/office/powerpoint/2010/main" val="24195692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2"/>
          <p:cNvSpPr txBox="1">
            <a:spLocks noChangeArrowheads="1"/>
          </p:cNvSpPr>
          <p:nvPr/>
        </p:nvSpPr>
        <p:spPr>
          <a:xfrm>
            <a:off x="656490" y="857630"/>
            <a:ext cx="8598907" cy="608549"/>
          </a:xfrm>
          <a:prstGeom prst="rect">
            <a:avLst/>
          </a:prstGeom>
        </p:spPr>
        <p:txBody>
          <a:bodyPr vert="horz" lIns="91440" tIns="45720" rIns="91440" bIns="45720" rtlCol="0" anchor="t">
            <a:normAutofit/>
          </a:bodyPr>
          <a:lstStyle>
            <a:lvl1pPr algn="l" defTabSz="457200" rtl="0" eaLnBrk="1" latinLnBrk="0" hangingPunct="1">
              <a:spcBef>
                <a:spcPct val="0"/>
              </a:spcBef>
              <a:buNone/>
              <a:defRPr lang="zh-CN" sz="3600" b="1" kern="1200">
                <a:solidFill>
                  <a:schemeClr val="accent2">
                    <a:lumMod val="50000"/>
                  </a:schemeClr>
                </a:solidFill>
                <a:latin typeface="Microsoft YaHei UI" panose="020B0503020204020204" pitchFamily="34" charset="-122"/>
                <a:ea typeface="Microsoft YaHei UI" panose="020B0503020204020204" pitchFamily="34" charset="-122"/>
                <a:cs typeface="+mj-cs"/>
              </a:defRPr>
            </a:lvl1pPr>
            <a:lvl2pPr eaLnBrk="1" latinLnBrk="0" hangingPunct="1">
              <a:defRPr lang="zh-CN">
                <a:solidFill>
                  <a:schemeClr val="tx2"/>
                </a:solidFill>
              </a:defRPr>
            </a:lvl2pPr>
            <a:lvl3pPr eaLnBrk="1" latinLnBrk="0" hangingPunct="1">
              <a:defRPr lang="zh-CN">
                <a:solidFill>
                  <a:schemeClr val="tx2"/>
                </a:solidFill>
              </a:defRPr>
            </a:lvl3pPr>
            <a:lvl4pPr eaLnBrk="1" latinLnBrk="0" hangingPunct="1">
              <a:defRPr lang="zh-CN">
                <a:solidFill>
                  <a:schemeClr val="tx2"/>
                </a:solidFill>
              </a:defRPr>
            </a:lvl4pPr>
            <a:lvl5pPr eaLnBrk="1" latinLnBrk="0" hangingPunct="1">
              <a:defRPr lang="zh-CN">
                <a:solidFill>
                  <a:schemeClr val="tx2"/>
                </a:solidFill>
              </a:defRPr>
            </a:lvl5pPr>
            <a:lvl6pPr eaLnBrk="1" latinLnBrk="0" hangingPunct="1">
              <a:defRPr lang="zh-CN">
                <a:solidFill>
                  <a:schemeClr val="tx2"/>
                </a:solidFill>
              </a:defRPr>
            </a:lvl6pPr>
            <a:lvl7pPr eaLnBrk="1" latinLnBrk="0" hangingPunct="1">
              <a:defRPr lang="zh-CN">
                <a:solidFill>
                  <a:schemeClr val="tx2"/>
                </a:solidFill>
              </a:defRPr>
            </a:lvl7pPr>
            <a:lvl8pPr eaLnBrk="1" latinLnBrk="0" hangingPunct="1">
              <a:defRPr lang="zh-CN">
                <a:solidFill>
                  <a:schemeClr val="tx2"/>
                </a:solidFill>
              </a:defRPr>
            </a:lvl8pPr>
            <a:lvl9pPr eaLnBrk="1" latinLnBrk="0" hangingPunct="1">
              <a:defRPr lang="zh-CN">
                <a:solidFill>
                  <a:schemeClr val="tx2"/>
                </a:solidFill>
              </a:defRPr>
            </a:lvl9pPr>
          </a:lstStyle>
          <a:p>
            <a:r>
              <a:rPr lang="en-US" altLang="zh-CN" sz="2800" dirty="0">
                <a:solidFill>
                  <a:schemeClr val="accent1"/>
                </a:solidFill>
                <a:latin typeface="微软雅黑" pitchFamily="34" charset="-122"/>
                <a:ea typeface="微软雅黑" pitchFamily="34" charset="-122"/>
              </a:rPr>
              <a:t>9.2 </a:t>
            </a:r>
            <a:r>
              <a:rPr lang="zh-CN" altLang="zh-CN" sz="2800" dirty="0">
                <a:solidFill>
                  <a:schemeClr val="accent1"/>
                </a:solidFill>
                <a:latin typeface="微软雅黑" pitchFamily="34" charset="-122"/>
                <a:ea typeface="微软雅黑" pitchFamily="34" charset="-122"/>
              </a:rPr>
              <a:t>结构体</a:t>
            </a:r>
            <a:r>
              <a:rPr lang="zh-CN" altLang="en-US" sz="2800" dirty="0">
                <a:solidFill>
                  <a:schemeClr val="accent1"/>
                </a:solidFill>
                <a:latin typeface="微软雅黑" pitchFamily="34" charset="-122"/>
                <a:ea typeface="微软雅黑" pitchFamily="34" charset="-122"/>
              </a:rPr>
              <a:t>数组</a:t>
            </a:r>
          </a:p>
        </p:txBody>
      </p:sp>
      <p:sp>
        <p:nvSpPr>
          <p:cNvPr id="7" name="内容占位符 4"/>
          <p:cNvSpPr txBox="1">
            <a:spLocks/>
          </p:cNvSpPr>
          <p:nvPr/>
        </p:nvSpPr>
        <p:spPr>
          <a:xfrm>
            <a:off x="656490" y="1466179"/>
            <a:ext cx="4647030" cy="4465224"/>
          </a:xfrm>
          <a:prstGeom prst="rect">
            <a:avLst/>
          </a:prstGeom>
          <a:ln w="12700">
            <a:noFill/>
          </a:ln>
        </p:spPr>
        <p:txBody>
          <a:bodyPr vert="horz" lIns="91440" tIns="45720" rIns="91440" bIns="45720" rtlCol="0">
            <a:normAutofit/>
          </a:bodyPr>
          <a:lstStyle>
            <a:lvl1pPr indent="0" defTabSz="457200">
              <a:spcBef>
                <a:spcPts val="1000"/>
              </a:spcBef>
              <a:spcAft>
                <a:spcPts val="0"/>
              </a:spcAft>
              <a:buClr>
                <a:schemeClr val="accent1"/>
              </a:buClr>
              <a:buSzPct val="80000"/>
              <a:buFont typeface="Wingdings 3" charset="2"/>
              <a:buNone/>
              <a:defRPr lang="zh-CN" sz="2400">
                <a:solidFill>
                  <a:schemeClr val="tx1">
                    <a:lumMod val="75000"/>
                    <a:lumOff val="25000"/>
                  </a:schemeClr>
                </a:solidFill>
                <a:latin typeface="微软雅黑" pitchFamily="34" charset="-122"/>
                <a:ea typeface="微软雅黑" pitchFamily="34" charset="-122"/>
              </a:defRPr>
            </a:lvl1pPr>
            <a:lvl2pPr marL="742950" indent="-285750" defTabSz="457200">
              <a:spcBef>
                <a:spcPts val="1000"/>
              </a:spcBef>
              <a:spcAft>
                <a:spcPts val="0"/>
              </a:spcAft>
              <a:buClr>
                <a:schemeClr val="accent1"/>
              </a:buClr>
              <a:buSzPct val="80000"/>
              <a:buFont typeface="Wingdings 3" charset="2"/>
              <a:buChar char=""/>
              <a:defRPr lang="zh-CN" sz="1600">
                <a:solidFill>
                  <a:schemeClr val="tx1">
                    <a:lumMod val="75000"/>
                    <a:lumOff val="25000"/>
                  </a:schemeClr>
                </a:solidFill>
                <a:latin typeface="Microsoft YaHei UI" panose="020B0503020204020204" pitchFamily="34" charset="-122"/>
                <a:ea typeface="Microsoft YaHei UI" panose="020B0503020204020204" pitchFamily="34" charset="-122"/>
              </a:defRPr>
            </a:lvl2pPr>
            <a:lvl3pPr marL="1143000" indent="-228600" defTabSz="457200">
              <a:spcBef>
                <a:spcPts val="1000"/>
              </a:spcBef>
              <a:spcAft>
                <a:spcPts val="0"/>
              </a:spcAft>
              <a:buClr>
                <a:schemeClr val="accent1"/>
              </a:buClr>
              <a:buSzPct val="80000"/>
              <a:buFont typeface="Wingdings 3" charset="2"/>
              <a:buChar char=""/>
              <a:defRPr lang="zh-CN" sz="1400">
                <a:solidFill>
                  <a:schemeClr val="tx1">
                    <a:lumMod val="75000"/>
                    <a:lumOff val="25000"/>
                  </a:schemeClr>
                </a:solidFill>
                <a:latin typeface="Microsoft YaHei UI" panose="020B0503020204020204" pitchFamily="34" charset="-122"/>
                <a:ea typeface="Microsoft YaHei UI" panose="020B0503020204020204" pitchFamily="34" charset="-122"/>
              </a:defRPr>
            </a:lvl3pPr>
            <a:lvl4pPr marL="1600200" indent="-228600" defTabSz="457200">
              <a:spcBef>
                <a:spcPts val="1000"/>
              </a:spcBef>
              <a:spcAft>
                <a:spcPts val="0"/>
              </a:spcAft>
              <a:buClr>
                <a:schemeClr val="accent1"/>
              </a:buClr>
              <a:buSzPct val="80000"/>
              <a:buFont typeface="Wingdings 3" charset="2"/>
              <a:buChar char=""/>
              <a:defRPr lang="zh-CN" sz="1200">
                <a:solidFill>
                  <a:schemeClr val="tx1">
                    <a:lumMod val="75000"/>
                    <a:lumOff val="25000"/>
                  </a:schemeClr>
                </a:solidFill>
                <a:latin typeface="Microsoft YaHei UI" panose="020B0503020204020204" pitchFamily="34" charset="-122"/>
                <a:ea typeface="Microsoft YaHei UI" panose="020B0503020204020204" pitchFamily="34" charset="-122"/>
              </a:defRPr>
            </a:lvl4pPr>
            <a:lvl5pPr marL="2057400" indent="-228600" defTabSz="457200">
              <a:spcBef>
                <a:spcPts val="1000"/>
              </a:spcBef>
              <a:spcAft>
                <a:spcPts val="0"/>
              </a:spcAft>
              <a:buClr>
                <a:schemeClr val="accent1"/>
              </a:buClr>
              <a:buSzPct val="80000"/>
              <a:buFont typeface="Wingdings 3" charset="2"/>
              <a:buChar char=""/>
              <a:defRPr lang="zh-CN" sz="1200">
                <a:solidFill>
                  <a:schemeClr val="tx1">
                    <a:lumMod val="75000"/>
                    <a:lumOff val="25000"/>
                  </a:schemeClr>
                </a:solidFill>
                <a:latin typeface="Microsoft YaHei UI" panose="020B0503020204020204" pitchFamily="34" charset="-122"/>
                <a:ea typeface="Microsoft YaHei UI" panose="020B0503020204020204" pitchFamily="34" charset="-122"/>
              </a:defRPr>
            </a:lvl5pPr>
            <a:lvl6pPr marL="2514600" indent="-228600" defTabSz="457200">
              <a:spcBef>
                <a:spcPts val="1000"/>
              </a:spcBef>
              <a:spcAft>
                <a:spcPts val="0"/>
              </a:spcAft>
              <a:buClr>
                <a:schemeClr val="accent1"/>
              </a:buClr>
              <a:buSzPct val="80000"/>
              <a:buFont typeface="Wingdings 3" charset="2"/>
              <a:buChar char=""/>
              <a:defRPr lang="zh-CN" sz="1200">
                <a:solidFill>
                  <a:schemeClr val="tx1">
                    <a:lumMod val="75000"/>
                    <a:lumOff val="25000"/>
                  </a:schemeClr>
                </a:solidFill>
              </a:defRPr>
            </a:lvl6pPr>
            <a:lvl7pPr marL="2971800" indent="-228600" defTabSz="457200">
              <a:spcBef>
                <a:spcPts val="1000"/>
              </a:spcBef>
              <a:spcAft>
                <a:spcPts val="0"/>
              </a:spcAft>
              <a:buClr>
                <a:schemeClr val="accent1"/>
              </a:buClr>
              <a:buSzPct val="80000"/>
              <a:buFont typeface="Wingdings 3" charset="2"/>
              <a:buChar char=""/>
              <a:defRPr lang="zh-CN" sz="1200">
                <a:solidFill>
                  <a:schemeClr val="tx1">
                    <a:lumMod val="75000"/>
                    <a:lumOff val="25000"/>
                  </a:schemeClr>
                </a:solidFill>
              </a:defRPr>
            </a:lvl7pPr>
            <a:lvl8pPr marL="3429000" indent="-228600" defTabSz="457200">
              <a:spcBef>
                <a:spcPts val="1000"/>
              </a:spcBef>
              <a:spcAft>
                <a:spcPts val="0"/>
              </a:spcAft>
              <a:buClr>
                <a:schemeClr val="accent1"/>
              </a:buClr>
              <a:buSzPct val="80000"/>
              <a:buFont typeface="Wingdings 3" charset="2"/>
              <a:buChar char=""/>
              <a:defRPr lang="zh-CN" sz="1200">
                <a:solidFill>
                  <a:schemeClr val="tx1">
                    <a:lumMod val="75000"/>
                    <a:lumOff val="25000"/>
                  </a:schemeClr>
                </a:solidFill>
              </a:defRPr>
            </a:lvl8pPr>
            <a:lvl9pPr marL="3886200" indent="-228600" defTabSz="457200">
              <a:spcBef>
                <a:spcPts val="1000"/>
              </a:spcBef>
              <a:spcAft>
                <a:spcPts val="0"/>
              </a:spcAft>
              <a:buClr>
                <a:schemeClr val="accent1"/>
              </a:buClr>
              <a:buSzPct val="80000"/>
              <a:buFont typeface="Wingdings 3" charset="2"/>
              <a:buChar char=""/>
              <a:defRPr lang="zh-CN" sz="1200">
                <a:solidFill>
                  <a:schemeClr val="tx1">
                    <a:lumMod val="75000"/>
                    <a:lumOff val="25000"/>
                  </a:schemeClr>
                </a:solidFill>
              </a:defRPr>
            </a:lvl9pPr>
          </a:lstStyle>
          <a:p>
            <a:r>
              <a:rPr lang="en-US" altLang="zh-CN" dirty="0"/>
              <a:t>【</a:t>
            </a:r>
            <a:r>
              <a:rPr lang="zh-CN" altLang="en-US" dirty="0"/>
              <a:t>例</a:t>
            </a:r>
            <a:r>
              <a:rPr lang="en-US" altLang="zh-CN" dirty="0"/>
              <a:t>】</a:t>
            </a:r>
          </a:p>
          <a:p>
            <a:r>
              <a:rPr lang="en-US" altLang="zh-CN" dirty="0" err="1"/>
              <a:t>struct</a:t>
            </a:r>
            <a:r>
              <a:rPr lang="en-US" altLang="zh-CN" dirty="0"/>
              <a:t> student</a:t>
            </a:r>
            <a:endParaRPr lang="zh-CN" altLang="zh-CN" dirty="0"/>
          </a:p>
          <a:p>
            <a:r>
              <a:rPr lang="en-US" altLang="zh-CN" dirty="0"/>
              <a:t>{</a:t>
            </a:r>
            <a:endParaRPr lang="zh-CN" altLang="zh-CN" dirty="0"/>
          </a:p>
          <a:p>
            <a:r>
              <a:rPr lang="en-US" altLang="zh-CN" dirty="0"/>
              <a:t>	</a:t>
            </a:r>
            <a:r>
              <a:rPr lang="en-US" altLang="zh-CN" dirty="0" err="1"/>
              <a:t>int</a:t>
            </a:r>
            <a:r>
              <a:rPr lang="en-US" altLang="zh-CN" dirty="0"/>
              <a:t> </a:t>
            </a:r>
            <a:r>
              <a:rPr lang="en-US" altLang="zh-CN" dirty="0" err="1"/>
              <a:t>sno</a:t>
            </a:r>
            <a:r>
              <a:rPr lang="en-US" altLang="zh-CN" dirty="0"/>
              <a:t>;              </a:t>
            </a:r>
            <a:endParaRPr lang="zh-CN" altLang="zh-CN" dirty="0"/>
          </a:p>
          <a:p>
            <a:r>
              <a:rPr lang="en-US" altLang="zh-CN" dirty="0"/>
              <a:t>	char name[20];       </a:t>
            </a:r>
            <a:endParaRPr lang="zh-CN" altLang="zh-CN" dirty="0"/>
          </a:p>
          <a:p>
            <a:r>
              <a:rPr lang="en-US" altLang="zh-CN" dirty="0"/>
              <a:t>	char </a:t>
            </a:r>
            <a:r>
              <a:rPr lang="en-US" altLang="zh-CN" dirty="0" err="1"/>
              <a:t>classname</a:t>
            </a:r>
            <a:r>
              <a:rPr lang="en-US" altLang="zh-CN" dirty="0"/>
              <a:t>[20];   </a:t>
            </a:r>
            <a:endParaRPr lang="zh-CN" altLang="zh-CN" dirty="0"/>
          </a:p>
          <a:p>
            <a:r>
              <a:rPr lang="en-US" altLang="zh-CN" dirty="0"/>
              <a:t>	double grade[3]      </a:t>
            </a:r>
            <a:endParaRPr lang="zh-CN" altLang="zh-CN" dirty="0"/>
          </a:p>
          <a:p>
            <a:r>
              <a:rPr lang="en-US" altLang="zh-CN" dirty="0"/>
              <a:t>};</a:t>
            </a:r>
          </a:p>
          <a:p>
            <a:r>
              <a:rPr lang="en-US" altLang="zh-CN" b="1" dirty="0" err="1">
                <a:solidFill>
                  <a:schemeClr val="accent2">
                    <a:lumMod val="50000"/>
                  </a:schemeClr>
                </a:solidFill>
              </a:rPr>
              <a:t>struct</a:t>
            </a:r>
            <a:r>
              <a:rPr lang="en-US" altLang="zh-CN" b="1" dirty="0">
                <a:solidFill>
                  <a:schemeClr val="accent2">
                    <a:lumMod val="50000"/>
                  </a:schemeClr>
                </a:solidFill>
              </a:rPr>
              <a:t> student </a:t>
            </a:r>
            <a:r>
              <a:rPr lang="en-US" altLang="zh-CN" b="1" dirty="0" err="1">
                <a:solidFill>
                  <a:schemeClr val="accent2">
                    <a:lumMod val="50000"/>
                  </a:schemeClr>
                </a:solidFill>
              </a:rPr>
              <a:t>stu</a:t>
            </a:r>
            <a:r>
              <a:rPr lang="en-US" altLang="zh-CN" b="1" dirty="0">
                <a:solidFill>
                  <a:schemeClr val="accent2">
                    <a:lumMod val="50000"/>
                  </a:schemeClr>
                </a:solidFill>
              </a:rPr>
              <a:t>[30];</a:t>
            </a:r>
            <a:endParaRPr lang="zh-CN" altLang="zh-CN" b="1" dirty="0">
              <a:solidFill>
                <a:schemeClr val="accent2">
                  <a:lumMod val="50000"/>
                </a:schemeClr>
              </a:solidFill>
            </a:endParaRPr>
          </a:p>
          <a:p>
            <a:endParaRPr lang="zh-CN" altLang="zh-CN" dirty="0"/>
          </a:p>
          <a:p>
            <a:endParaRPr lang="es-ES" altLang="en-US" b="1" dirty="0">
              <a:solidFill>
                <a:schemeClr val="accent2">
                  <a:lumMod val="50000"/>
                </a:schemeClr>
              </a:solidFill>
            </a:endParaRPr>
          </a:p>
        </p:txBody>
      </p:sp>
      <p:pic>
        <p:nvPicPr>
          <p:cNvPr id="307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69205" y="1969003"/>
            <a:ext cx="2419350" cy="396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733052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076"/>
                                        </p:tgtEl>
                                        <p:attrNameLst>
                                          <p:attrName>style.visibility</p:attrName>
                                        </p:attrNameLst>
                                      </p:cBhvr>
                                      <p:to>
                                        <p:strVal val="visible"/>
                                      </p:to>
                                    </p:set>
                                    <p:animEffect transition="in" filter="fade">
                                      <p:cBhvr>
                                        <p:cTn id="7" dur="500"/>
                                        <p:tgtEl>
                                          <p:spTgt spid="30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2"/>
          <p:cNvSpPr txBox="1">
            <a:spLocks noChangeArrowheads="1"/>
          </p:cNvSpPr>
          <p:nvPr/>
        </p:nvSpPr>
        <p:spPr>
          <a:xfrm>
            <a:off x="656490" y="857630"/>
            <a:ext cx="8598907" cy="608549"/>
          </a:xfrm>
          <a:prstGeom prst="rect">
            <a:avLst/>
          </a:prstGeom>
        </p:spPr>
        <p:txBody>
          <a:bodyPr vert="horz" lIns="91440" tIns="45720" rIns="91440" bIns="45720" rtlCol="0" anchor="t">
            <a:normAutofit/>
          </a:bodyPr>
          <a:lstStyle>
            <a:lvl1pPr algn="l" defTabSz="457200" rtl="0" eaLnBrk="1" latinLnBrk="0" hangingPunct="1">
              <a:spcBef>
                <a:spcPct val="0"/>
              </a:spcBef>
              <a:buNone/>
              <a:defRPr lang="zh-CN" sz="3600" b="1" kern="1200">
                <a:solidFill>
                  <a:schemeClr val="accent2">
                    <a:lumMod val="50000"/>
                  </a:schemeClr>
                </a:solidFill>
                <a:latin typeface="Microsoft YaHei UI" panose="020B0503020204020204" pitchFamily="34" charset="-122"/>
                <a:ea typeface="Microsoft YaHei UI" panose="020B0503020204020204" pitchFamily="34" charset="-122"/>
                <a:cs typeface="+mj-cs"/>
              </a:defRPr>
            </a:lvl1pPr>
            <a:lvl2pPr eaLnBrk="1" latinLnBrk="0" hangingPunct="1">
              <a:defRPr lang="zh-CN">
                <a:solidFill>
                  <a:schemeClr val="tx2"/>
                </a:solidFill>
              </a:defRPr>
            </a:lvl2pPr>
            <a:lvl3pPr eaLnBrk="1" latinLnBrk="0" hangingPunct="1">
              <a:defRPr lang="zh-CN">
                <a:solidFill>
                  <a:schemeClr val="tx2"/>
                </a:solidFill>
              </a:defRPr>
            </a:lvl3pPr>
            <a:lvl4pPr eaLnBrk="1" latinLnBrk="0" hangingPunct="1">
              <a:defRPr lang="zh-CN">
                <a:solidFill>
                  <a:schemeClr val="tx2"/>
                </a:solidFill>
              </a:defRPr>
            </a:lvl4pPr>
            <a:lvl5pPr eaLnBrk="1" latinLnBrk="0" hangingPunct="1">
              <a:defRPr lang="zh-CN">
                <a:solidFill>
                  <a:schemeClr val="tx2"/>
                </a:solidFill>
              </a:defRPr>
            </a:lvl5pPr>
            <a:lvl6pPr eaLnBrk="1" latinLnBrk="0" hangingPunct="1">
              <a:defRPr lang="zh-CN">
                <a:solidFill>
                  <a:schemeClr val="tx2"/>
                </a:solidFill>
              </a:defRPr>
            </a:lvl6pPr>
            <a:lvl7pPr eaLnBrk="1" latinLnBrk="0" hangingPunct="1">
              <a:defRPr lang="zh-CN">
                <a:solidFill>
                  <a:schemeClr val="tx2"/>
                </a:solidFill>
              </a:defRPr>
            </a:lvl7pPr>
            <a:lvl8pPr eaLnBrk="1" latinLnBrk="0" hangingPunct="1">
              <a:defRPr lang="zh-CN">
                <a:solidFill>
                  <a:schemeClr val="tx2"/>
                </a:solidFill>
              </a:defRPr>
            </a:lvl8pPr>
            <a:lvl9pPr eaLnBrk="1" latinLnBrk="0" hangingPunct="1">
              <a:defRPr lang="zh-CN">
                <a:solidFill>
                  <a:schemeClr val="tx2"/>
                </a:solidFill>
              </a:defRPr>
            </a:lvl9pPr>
          </a:lstStyle>
          <a:p>
            <a:r>
              <a:rPr lang="en-US" altLang="zh-CN" sz="2800" dirty="0">
                <a:solidFill>
                  <a:schemeClr val="accent1"/>
                </a:solidFill>
                <a:latin typeface="微软雅黑" pitchFamily="34" charset="-122"/>
                <a:ea typeface="微软雅黑" pitchFamily="34" charset="-122"/>
              </a:rPr>
              <a:t>9.2 </a:t>
            </a:r>
            <a:r>
              <a:rPr lang="zh-CN" altLang="zh-CN" sz="2800" dirty="0">
                <a:solidFill>
                  <a:schemeClr val="accent1"/>
                </a:solidFill>
                <a:latin typeface="微软雅黑" pitchFamily="34" charset="-122"/>
                <a:ea typeface="微软雅黑" pitchFamily="34" charset="-122"/>
              </a:rPr>
              <a:t>结构体</a:t>
            </a:r>
            <a:r>
              <a:rPr lang="zh-CN" altLang="en-US" sz="2800" dirty="0">
                <a:solidFill>
                  <a:schemeClr val="accent1"/>
                </a:solidFill>
                <a:latin typeface="微软雅黑" pitchFamily="34" charset="-122"/>
                <a:ea typeface="微软雅黑" pitchFamily="34" charset="-122"/>
              </a:rPr>
              <a:t>数组</a:t>
            </a:r>
          </a:p>
        </p:txBody>
      </p:sp>
      <p:sp>
        <p:nvSpPr>
          <p:cNvPr id="5" name="矩形 3"/>
          <p:cNvSpPr>
            <a:spLocks noGrp="1" noChangeArrowheads="1"/>
          </p:cNvSpPr>
          <p:nvPr>
            <p:ph idx="1"/>
          </p:nvPr>
        </p:nvSpPr>
        <p:spPr>
          <a:xfrm>
            <a:off x="426664" y="1555224"/>
            <a:ext cx="9167502" cy="4922083"/>
          </a:xfrm>
        </p:spPr>
        <p:txBody>
          <a:bodyPr>
            <a:noAutofit/>
          </a:bodyPr>
          <a:lstStyle/>
          <a:p>
            <a:pPr>
              <a:buNone/>
            </a:pPr>
            <a:r>
              <a:rPr lang="en-US" altLang="zh-CN" sz="2400" dirty="0">
                <a:latin typeface="微软雅黑" pitchFamily="34" charset="-122"/>
                <a:ea typeface="微软雅黑" pitchFamily="34" charset="-122"/>
              </a:rPr>
              <a:t>【</a:t>
            </a:r>
            <a:r>
              <a:rPr lang="zh-CN" altLang="en-US" sz="2400" dirty="0">
                <a:latin typeface="微软雅黑" pitchFamily="34" charset="-122"/>
                <a:ea typeface="微软雅黑" pitchFamily="34" charset="-122"/>
              </a:rPr>
              <a:t>例</a:t>
            </a:r>
            <a:r>
              <a:rPr lang="en-US" altLang="zh-CN" sz="2400" dirty="0">
                <a:latin typeface="微软雅黑" pitchFamily="34" charset="-122"/>
                <a:ea typeface="微软雅黑" pitchFamily="34" charset="-122"/>
              </a:rPr>
              <a:t>】</a:t>
            </a:r>
            <a:r>
              <a:rPr lang="zh-CN" altLang="zh-CN" sz="2400" dirty="0">
                <a:latin typeface="微软雅黑" pitchFamily="34" charset="-122"/>
                <a:ea typeface="微软雅黑" pitchFamily="34" charset="-122"/>
              </a:rPr>
              <a:t>要求通过键盘输入</a:t>
            </a:r>
            <a:r>
              <a:rPr lang="zh-CN" altLang="en-US" sz="2400" dirty="0">
                <a:latin typeface="微软雅黑" pitchFamily="34" charset="-122"/>
                <a:ea typeface="微软雅黑" pitchFamily="34" charset="-122"/>
              </a:rPr>
              <a:t>两</a:t>
            </a:r>
            <a:r>
              <a:rPr lang="zh-CN" altLang="zh-CN" sz="2400" dirty="0">
                <a:latin typeface="微软雅黑" pitchFamily="34" charset="-122"/>
                <a:ea typeface="微软雅黑" pitchFamily="34" charset="-122"/>
              </a:rPr>
              <a:t>个学生信息，并且输出这</a:t>
            </a:r>
            <a:r>
              <a:rPr lang="zh-CN" altLang="en-US" sz="2400" dirty="0">
                <a:latin typeface="微软雅黑" pitchFamily="34" charset="-122"/>
                <a:ea typeface="微软雅黑" pitchFamily="34" charset="-122"/>
              </a:rPr>
              <a:t>两</a:t>
            </a:r>
            <a:r>
              <a:rPr lang="zh-CN" altLang="zh-CN" sz="2400" dirty="0">
                <a:latin typeface="微软雅黑" pitchFamily="34" charset="-122"/>
                <a:ea typeface="微软雅黑" pitchFamily="34" charset="-122"/>
              </a:rPr>
              <a:t>个学生的所有信息。</a:t>
            </a:r>
          </a:p>
          <a:p>
            <a:pPr marL="0" indent="0">
              <a:buNone/>
            </a:pPr>
            <a:r>
              <a:rPr lang="zh-CN" altLang="en-US" sz="2000" dirty="0">
                <a:latin typeface="微软雅黑" pitchFamily="34" charset="-122"/>
                <a:ea typeface="微软雅黑" pitchFamily="34" charset="-122"/>
              </a:rPr>
              <a:t>分析：</a:t>
            </a:r>
            <a:endParaRPr lang="en-US" altLang="zh-CN" sz="2000" dirty="0">
              <a:latin typeface="微软雅黑" pitchFamily="34" charset="-122"/>
              <a:ea typeface="微软雅黑" pitchFamily="34" charset="-122"/>
            </a:endParaRPr>
          </a:p>
          <a:p>
            <a:pPr marL="0" indent="0">
              <a:buNone/>
            </a:pPr>
            <a:r>
              <a:rPr lang="en-US" altLang="zh-CN" sz="2000" dirty="0">
                <a:latin typeface="微软雅黑" pitchFamily="34" charset="-122"/>
                <a:ea typeface="微软雅黑" pitchFamily="34" charset="-122"/>
              </a:rPr>
              <a:t>1</a:t>
            </a:r>
            <a:r>
              <a:rPr lang="zh-CN" altLang="en-US" sz="2000" dirty="0">
                <a:latin typeface="微软雅黑" pitchFamily="34" charset="-122"/>
                <a:ea typeface="微软雅黑" pitchFamily="34" charset="-122"/>
              </a:rPr>
              <a:t>、定义一个包含</a:t>
            </a:r>
            <a:r>
              <a:rPr lang="en-US" altLang="zh-CN" sz="2000" dirty="0">
                <a:latin typeface="微软雅黑" pitchFamily="34" charset="-122"/>
                <a:ea typeface="微软雅黑" pitchFamily="34" charset="-122"/>
              </a:rPr>
              <a:t>2</a:t>
            </a:r>
            <a:r>
              <a:rPr lang="zh-CN" altLang="en-US" sz="2000" dirty="0">
                <a:latin typeface="微软雅黑" pitchFamily="34" charset="-122"/>
                <a:ea typeface="微软雅黑" pitchFamily="34" charset="-122"/>
              </a:rPr>
              <a:t>个元素的数组，数组元素的类型是结构体类型。</a:t>
            </a:r>
            <a:endParaRPr lang="en-US" altLang="zh-CN" sz="2000" dirty="0">
              <a:latin typeface="微软雅黑" pitchFamily="34" charset="-122"/>
              <a:ea typeface="微软雅黑" pitchFamily="34" charset="-122"/>
            </a:endParaRPr>
          </a:p>
          <a:p>
            <a:pPr marL="0" indent="0">
              <a:buNone/>
            </a:pPr>
            <a:r>
              <a:rPr lang="en-US" altLang="zh-CN" sz="2000" dirty="0">
                <a:latin typeface="微软雅黑" pitchFamily="34" charset="-122"/>
                <a:ea typeface="微软雅黑" pitchFamily="34" charset="-122"/>
              </a:rPr>
              <a:t>2</a:t>
            </a:r>
            <a:r>
              <a:rPr lang="zh-CN" altLang="en-US" sz="2000" dirty="0">
                <a:latin typeface="微软雅黑" pitchFamily="34" charset="-122"/>
                <a:ea typeface="微软雅黑" pitchFamily="34" charset="-122"/>
              </a:rPr>
              <a:t>、使用循环结构遍历访问数组元素。</a:t>
            </a:r>
            <a:endParaRPr lang="en-US" altLang="zh-CN" sz="2000" dirty="0">
              <a:latin typeface="微软雅黑" pitchFamily="34" charset="-122"/>
              <a:ea typeface="微软雅黑" pitchFamily="34" charset="-122"/>
            </a:endParaRPr>
          </a:p>
        </p:txBody>
      </p:sp>
    </p:spTree>
    <p:extLst>
      <p:ext uri="{BB962C8B-B14F-4D97-AF65-F5344CB8AC3E}">
        <p14:creationId xmlns:p14="http://schemas.microsoft.com/office/powerpoint/2010/main" val="33937288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8"/>
          <p:cNvSpPr txBox="1">
            <a:spLocks noChangeArrowheads="1"/>
          </p:cNvSpPr>
          <p:nvPr/>
        </p:nvSpPr>
        <p:spPr>
          <a:xfrm>
            <a:off x="1403855" y="1308620"/>
            <a:ext cx="7484534" cy="833966"/>
          </a:xfrm>
          <a:prstGeom prst="rect">
            <a:avLst/>
          </a:prstGeom>
        </p:spPr>
        <p:txBody>
          <a:bodyPr vert="horz" lIns="91440" tIns="45720" rIns="91440" bIns="45720" rtlCol="0" anchor="b">
            <a:noAutofit/>
          </a:bodyPr>
          <a:lstStyle>
            <a:lvl1pPr algn="r" defTabSz="457200" rtl="0" eaLnBrk="1" latinLnBrk="0" hangingPunct="1">
              <a:spcBef>
                <a:spcPct val="0"/>
              </a:spcBef>
              <a:buNone/>
              <a:defRPr lang="zh-CN" sz="4800" kern="1200">
                <a:solidFill>
                  <a:schemeClr val="accent1"/>
                </a:solidFill>
                <a:latin typeface="Microsoft YaHei UI" panose="020B0503020204020204" pitchFamily="34" charset="-122"/>
                <a:ea typeface="Microsoft YaHei UI" panose="020B0503020204020204" pitchFamily="34" charset="-122"/>
                <a:cs typeface="+mj-cs"/>
              </a:defRPr>
            </a:lvl1pPr>
            <a:lvl2pPr eaLnBrk="1" latinLnBrk="0" hangingPunct="1">
              <a:defRPr lang="zh-CN">
                <a:solidFill>
                  <a:schemeClr val="tx2"/>
                </a:solidFill>
              </a:defRPr>
            </a:lvl2pPr>
            <a:lvl3pPr eaLnBrk="1" latinLnBrk="0" hangingPunct="1">
              <a:defRPr lang="zh-CN">
                <a:solidFill>
                  <a:schemeClr val="tx2"/>
                </a:solidFill>
              </a:defRPr>
            </a:lvl3pPr>
            <a:lvl4pPr eaLnBrk="1" latinLnBrk="0" hangingPunct="1">
              <a:defRPr lang="zh-CN">
                <a:solidFill>
                  <a:schemeClr val="tx2"/>
                </a:solidFill>
              </a:defRPr>
            </a:lvl4pPr>
            <a:lvl5pPr eaLnBrk="1" latinLnBrk="0" hangingPunct="1">
              <a:defRPr lang="zh-CN">
                <a:solidFill>
                  <a:schemeClr val="tx2"/>
                </a:solidFill>
              </a:defRPr>
            </a:lvl5pPr>
            <a:lvl6pPr eaLnBrk="1" latinLnBrk="0" hangingPunct="1">
              <a:defRPr lang="zh-CN">
                <a:solidFill>
                  <a:schemeClr val="tx2"/>
                </a:solidFill>
              </a:defRPr>
            </a:lvl6pPr>
            <a:lvl7pPr eaLnBrk="1" latinLnBrk="0" hangingPunct="1">
              <a:defRPr lang="zh-CN">
                <a:solidFill>
                  <a:schemeClr val="tx2"/>
                </a:solidFill>
              </a:defRPr>
            </a:lvl7pPr>
            <a:lvl8pPr eaLnBrk="1" latinLnBrk="0" hangingPunct="1">
              <a:defRPr lang="zh-CN">
                <a:solidFill>
                  <a:schemeClr val="tx2"/>
                </a:solidFill>
              </a:defRPr>
            </a:lvl8pPr>
            <a:lvl9pPr eaLnBrk="1" latinLnBrk="0" hangingPunct="1">
              <a:defRPr lang="zh-CN">
                <a:solidFill>
                  <a:schemeClr val="tx2"/>
                </a:solidFill>
              </a:defRPr>
            </a:lvl9pPr>
          </a:lstStyle>
          <a:p>
            <a:pPr algn="ctr"/>
            <a:r>
              <a:rPr lang="en-US" altLang="zh-CN" sz="4400" b="1" dirty="0">
                <a:solidFill>
                  <a:schemeClr val="accent2">
                    <a:lumMod val="50000"/>
                  </a:schemeClr>
                </a:solidFill>
                <a:latin typeface="微软雅黑" pitchFamily="34" charset="-122"/>
                <a:ea typeface="微软雅黑" pitchFamily="34" charset="-122"/>
              </a:rPr>
              <a:t>9.3 </a:t>
            </a:r>
            <a:r>
              <a:rPr lang="zh-CN" altLang="en-US" sz="4400" b="1" dirty="0">
                <a:solidFill>
                  <a:schemeClr val="accent2">
                    <a:lumMod val="50000"/>
                  </a:schemeClr>
                </a:solidFill>
                <a:latin typeface="微软雅黑" pitchFamily="34" charset="-122"/>
                <a:ea typeface="微软雅黑" pitchFamily="34" charset="-122"/>
              </a:rPr>
              <a:t>结构体指针</a:t>
            </a:r>
          </a:p>
        </p:txBody>
      </p:sp>
    </p:spTree>
    <p:extLst>
      <p:ext uri="{BB962C8B-B14F-4D97-AF65-F5344CB8AC3E}">
        <p14:creationId xmlns:p14="http://schemas.microsoft.com/office/powerpoint/2010/main" val="41241210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2"/>
          <p:cNvSpPr txBox="1">
            <a:spLocks noChangeArrowheads="1"/>
          </p:cNvSpPr>
          <p:nvPr/>
        </p:nvSpPr>
        <p:spPr>
          <a:xfrm>
            <a:off x="656490" y="857630"/>
            <a:ext cx="8598907" cy="608549"/>
          </a:xfrm>
          <a:prstGeom prst="rect">
            <a:avLst/>
          </a:prstGeom>
        </p:spPr>
        <p:txBody>
          <a:bodyPr vert="horz" lIns="91440" tIns="45720" rIns="91440" bIns="45720" rtlCol="0" anchor="t">
            <a:normAutofit/>
          </a:bodyPr>
          <a:lstStyle>
            <a:lvl1pPr algn="l" defTabSz="457200" rtl="0" eaLnBrk="1" latinLnBrk="0" hangingPunct="1">
              <a:spcBef>
                <a:spcPct val="0"/>
              </a:spcBef>
              <a:buNone/>
              <a:defRPr lang="zh-CN" sz="3600" b="1" kern="1200">
                <a:solidFill>
                  <a:schemeClr val="accent2">
                    <a:lumMod val="50000"/>
                  </a:schemeClr>
                </a:solidFill>
                <a:latin typeface="Microsoft YaHei UI" panose="020B0503020204020204" pitchFamily="34" charset="-122"/>
                <a:ea typeface="Microsoft YaHei UI" panose="020B0503020204020204" pitchFamily="34" charset="-122"/>
                <a:cs typeface="+mj-cs"/>
              </a:defRPr>
            </a:lvl1pPr>
            <a:lvl2pPr eaLnBrk="1" latinLnBrk="0" hangingPunct="1">
              <a:defRPr lang="zh-CN">
                <a:solidFill>
                  <a:schemeClr val="tx2"/>
                </a:solidFill>
              </a:defRPr>
            </a:lvl2pPr>
            <a:lvl3pPr eaLnBrk="1" latinLnBrk="0" hangingPunct="1">
              <a:defRPr lang="zh-CN">
                <a:solidFill>
                  <a:schemeClr val="tx2"/>
                </a:solidFill>
              </a:defRPr>
            </a:lvl3pPr>
            <a:lvl4pPr eaLnBrk="1" latinLnBrk="0" hangingPunct="1">
              <a:defRPr lang="zh-CN">
                <a:solidFill>
                  <a:schemeClr val="tx2"/>
                </a:solidFill>
              </a:defRPr>
            </a:lvl4pPr>
            <a:lvl5pPr eaLnBrk="1" latinLnBrk="0" hangingPunct="1">
              <a:defRPr lang="zh-CN">
                <a:solidFill>
                  <a:schemeClr val="tx2"/>
                </a:solidFill>
              </a:defRPr>
            </a:lvl5pPr>
            <a:lvl6pPr eaLnBrk="1" latinLnBrk="0" hangingPunct="1">
              <a:defRPr lang="zh-CN">
                <a:solidFill>
                  <a:schemeClr val="tx2"/>
                </a:solidFill>
              </a:defRPr>
            </a:lvl6pPr>
            <a:lvl7pPr eaLnBrk="1" latinLnBrk="0" hangingPunct="1">
              <a:defRPr lang="zh-CN">
                <a:solidFill>
                  <a:schemeClr val="tx2"/>
                </a:solidFill>
              </a:defRPr>
            </a:lvl7pPr>
            <a:lvl8pPr eaLnBrk="1" latinLnBrk="0" hangingPunct="1">
              <a:defRPr lang="zh-CN">
                <a:solidFill>
                  <a:schemeClr val="tx2"/>
                </a:solidFill>
              </a:defRPr>
            </a:lvl8pPr>
            <a:lvl9pPr eaLnBrk="1" latinLnBrk="0" hangingPunct="1">
              <a:defRPr lang="zh-CN">
                <a:solidFill>
                  <a:schemeClr val="tx2"/>
                </a:solidFill>
              </a:defRPr>
            </a:lvl9pPr>
          </a:lstStyle>
          <a:p>
            <a:r>
              <a:rPr lang="en-US" altLang="zh-CN" sz="2800" dirty="0">
                <a:solidFill>
                  <a:schemeClr val="accent1"/>
                </a:solidFill>
                <a:latin typeface="微软雅黑" pitchFamily="34" charset="-122"/>
                <a:ea typeface="微软雅黑" pitchFamily="34" charset="-122"/>
              </a:rPr>
              <a:t>9.3 </a:t>
            </a:r>
            <a:r>
              <a:rPr lang="zh-CN" altLang="zh-CN" sz="2800" dirty="0">
                <a:solidFill>
                  <a:schemeClr val="accent1"/>
                </a:solidFill>
                <a:latin typeface="微软雅黑" pitchFamily="34" charset="-122"/>
                <a:ea typeface="微软雅黑" pitchFamily="34" charset="-122"/>
              </a:rPr>
              <a:t>结构体</a:t>
            </a:r>
            <a:r>
              <a:rPr lang="zh-CN" altLang="en-US" sz="2800" dirty="0">
                <a:solidFill>
                  <a:schemeClr val="accent1"/>
                </a:solidFill>
                <a:latin typeface="微软雅黑" pitchFamily="34" charset="-122"/>
                <a:ea typeface="微软雅黑" pitchFamily="34" charset="-122"/>
              </a:rPr>
              <a:t>指针</a:t>
            </a:r>
          </a:p>
        </p:txBody>
      </p:sp>
      <p:sp>
        <p:nvSpPr>
          <p:cNvPr id="7" name="内容占位符 4"/>
          <p:cNvSpPr txBox="1">
            <a:spLocks/>
          </p:cNvSpPr>
          <p:nvPr/>
        </p:nvSpPr>
        <p:spPr>
          <a:xfrm>
            <a:off x="656490" y="1608069"/>
            <a:ext cx="8598907" cy="4465224"/>
          </a:xfrm>
          <a:prstGeom prst="rect">
            <a:avLst/>
          </a:prstGeom>
          <a:ln w="12700">
            <a:noFill/>
          </a:ln>
        </p:spPr>
        <p:txBody>
          <a:bodyPr vert="horz" lIns="91440" tIns="45720" rIns="91440" bIns="45720" rtlCol="0">
            <a:normAutofit fontScale="92500" lnSpcReduction="20000"/>
          </a:bodyPr>
          <a:lstStyle>
            <a:lvl1pPr indent="0" defTabSz="457200">
              <a:spcBef>
                <a:spcPts val="1000"/>
              </a:spcBef>
              <a:spcAft>
                <a:spcPts val="0"/>
              </a:spcAft>
              <a:buClr>
                <a:schemeClr val="accent1"/>
              </a:buClr>
              <a:buSzPct val="80000"/>
              <a:buFont typeface="Wingdings 3" charset="2"/>
              <a:buNone/>
              <a:defRPr lang="zh-CN" sz="2400">
                <a:solidFill>
                  <a:schemeClr val="tx1">
                    <a:lumMod val="75000"/>
                    <a:lumOff val="25000"/>
                  </a:schemeClr>
                </a:solidFill>
                <a:latin typeface="微软雅黑" pitchFamily="34" charset="-122"/>
                <a:ea typeface="微软雅黑" pitchFamily="34" charset="-122"/>
              </a:defRPr>
            </a:lvl1pPr>
            <a:lvl2pPr marL="742950" indent="-285750" defTabSz="457200">
              <a:spcBef>
                <a:spcPts val="1000"/>
              </a:spcBef>
              <a:spcAft>
                <a:spcPts val="0"/>
              </a:spcAft>
              <a:buClr>
                <a:schemeClr val="accent1"/>
              </a:buClr>
              <a:buSzPct val="80000"/>
              <a:buFont typeface="Wingdings 3" charset="2"/>
              <a:buChar char=""/>
              <a:defRPr lang="zh-CN" sz="1600">
                <a:solidFill>
                  <a:schemeClr val="tx1">
                    <a:lumMod val="75000"/>
                    <a:lumOff val="25000"/>
                  </a:schemeClr>
                </a:solidFill>
                <a:latin typeface="Microsoft YaHei UI" panose="020B0503020204020204" pitchFamily="34" charset="-122"/>
                <a:ea typeface="Microsoft YaHei UI" panose="020B0503020204020204" pitchFamily="34" charset="-122"/>
              </a:defRPr>
            </a:lvl2pPr>
            <a:lvl3pPr marL="1143000" indent="-228600" defTabSz="457200">
              <a:spcBef>
                <a:spcPts val="1000"/>
              </a:spcBef>
              <a:spcAft>
                <a:spcPts val="0"/>
              </a:spcAft>
              <a:buClr>
                <a:schemeClr val="accent1"/>
              </a:buClr>
              <a:buSzPct val="80000"/>
              <a:buFont typeface="Wingdings 3" charset="2"/>
              <a:buChar char=""/>
              <a:defRPr lang="zh-CN" sz="1400">
                <a:solidFill>
                  <a:schemeClr val="tx1">
                    <a:lumMod val="75000"/>
                    <a:lumOff val="25000"/>
                  </a:schemeClr>
                </a:solidFill>
                <a:latin typeface="Microsoft YaHei UI" panose="020B0503020204020204" pitchFamily="34" charset="-122"/>
                <a:ea typeface="Microsoft YaHei UI" panose="020B0503020204020204" pitchFamily="34" charset="-122"/>
              </a:defRPr>
            </a:lvl3pPr>
            <a:lvl4pPr marL="1600200" indent="-228600" defTabSz="457200">
              <a:spcBef>
                <a:spcPts val="1000"/>
              </a:spcBef>
              <a:spcAft>
                <a:spcPts val="0"/>
              </a:spcAft>
              <a:buClr>
                <a:schemeClr val="accent1"/>
              </a:buClr>
              <a:buSzPct val="80000"/>
              <a:buFont typeface="Wingdings 3" charset="2"/>
              <a:buChar char=""/>
              <a:defRPr lang="zh-CN" sz="1200">
                <a:solidFill>
                  <a:schemeClr val="tx1">
                    <a:lumMod val="75000"/>
                    <a:lumOff val="25000"/>
                  </a:schemeClr>
                </a:solidFill>
                <a:latin typeface="Microsoft YaHei UI" panose="020B0503020204020204" pitchFamily="34" charset="-122"/>
                <a:ea typeface="Microsoft YaHei UI" panose="020B0503020204020204" pitchFamily="34" charset="-122"/>
              </a:defRPr>
            </a:lvl4pPr>
            <a:lvl5pPr marL="2057400" indent="-228600" defTabSz="457200">
              <a:spcBef>
                <a:spcPts val="1000"/>
              </a:spcBef>
              <a:spcAft>
                <a:spcPts val="0"/>
              </a:spcAft>
              <a:buClr>
                <a:schemeClr val="accent1"/>
              </a:buClr>
              <a:buSzPct val="80000"/>
              <a:buFont typeface="Wingdings 3" charset="2"/>
              <a:buChar char=""/>
              <a:defRPr lang="zh-CN" sz="1200">
                <a:solidFill>
                  <a:schemeClr val="tx1">
                    <a:lumMod val="75000"/>
                    <a:lumOff val="25000"/>
                  </a:schemeClr>
                </a:solidFill>
                <a:latin typeface="Microsoft YaHei UI" panose="020B0503020204020204" pitchFamily="34" charset="-122"/>
                <a:ea typeface="Microsoft YaHei UI" panose="020B0503020204020204" pitchFamily="34" charset="-122"/>
              </a:defRPr>
            </a:lvl5pPr>
            <a:lvl6pPr marL="2514600" indent="-228600" defTabSz="457200">
              <a:spcBef>
                <a:spcPts val="1000"/>
              </a:spcBef>
              <a:spcAft>
                <a:spcPts val="0"/>
              </a:spcAft>
              <a:buClr>
                <a:schemeClr val="accent1"/>
              </a:buClr>
              <a:buSzPct val="80000"/>
              <a:buFont typeface="Wingdings 3" charset="2"/>
              <a:buChar char=""/>
              <a:defRPr lang="zh-CN" sz="1200">
                <a:solidFill>
                  <a:schemeClr val="tx1">
                    <a:lumMod val="75000"/>
                    <a:lumOff val="25000"/>
                  </a:schemeClr>
                </a:solidFill>
              </a:defRPr>
            </a:lvl6pPr>
            <a:lvl7pPr marL="2971800" indent="-228600" defTabSz="457200">
              <a:spcBef>
                <a:spcPts val="1000"/>
              </a:spcBef>
              <a:spcAft>
                <a:spcPts val="0"/>
              </a:spcAft>
              <a:buClr>
                <a:schemeClr val="accent1"/>
              </a:buClr>
              <a:buSzPct val="80000"/>
              <a:buFont typeface="Wingdings 3" charset="2"/>
              <a:buChar char=""/>
              <a:defRPr lang="zh-CN" sz="1200">
                <a:solidFill>
                  <a:schemeClr val="tx1">
                    <a:lumMod val="75000"/>
                    <a:lumOff val="25000"/>
                  </a:schemeClr>
                </a:solidFill>
              </a:defRPr>
            </a:lvl7pPr>
            <a:lvl8pPr marL="3429000" indent="-228600" defTabSz="457200">
              <a:spcBef>
                <a:spcPts val="1000"/>
              </a:spcBef>
              <a:spcAft>
                <a:spcPts val="0"/>
              </a:spcAft>
              <a:buClr>
                <a:schemeClr val="accent1"/>
              </a:buClr>
              <a:buSzPct val="80000"/>
              <a:buFont typeface="Wingdings 3" charset="2"/>
              <a:buChar char=""/>
              <a:defRPr lang="zh-CN" sz="1200">
                <a:solidFill>
                  <a:schemeClr val="tx1">
                    <a:lumMod val="75000"/>
                    <a:lumOff val="25000"/>
                  </a:schemeClr>
                </a:solidFill>
              </a:defRPr>
            </a:lvl8pPr>
            <a:lvl9pPr marL="3886200" indent="-228600" defTabSz="457200">
              <a:spcBef>
                <a:spcPts val="1000"/>
              </a:spcBef>
              <a:spcAft>
                <a:spcPts val="0"/>
              </a:spcAft>
              <a:buClr>
                <a:schemeClr val="accent1"/>
              </a:buClr>
              <a:buSzPct val="80000"/>
              <a:buFont typeface="Wingdings 3" charset="2"/>
              <a:buChar char=""/>
              <a:defRPr lang="zh-CN" sz="1200">
                <a:solidFill>
                  <a:schemeClr val="tx1">
                    <a:lumMod val="75000"/>
                    <a:lumOff val="25000"/>
                  </a:schemeClr>
                </a:solidFill>
              </a:defRPr>
            </a:lvl9pPr>
          </a:lstStyle>
          <a:p>
            <a:r>
              <a:rPr lang="en-US" altLang="zh-CN" dirty="0"/>
              <a:t>【</a:t>
            </a:r>
            <a:r>
              <a:rPr lang="zh-CN" altLang="en-US" dirty="0"/>
              <a:t>例</a:t>
            </a:r>
            <a:r>
              <a:rPr lang="en-US" altLang="zh-CN" dirty="0"/>
              <a:t>】</a:t>
            </a:r>
          </a:p>
          <a:p>
            <a:r>
              <a:rPr lang="en-US" altLang="zh-CN" dirty="0" err="1"/>
              <a:t>struct</a:t>
            </a:r>
            <a:r>
              <a:rPr lang="en-US" altLang="zh-CN" dirty="0"/>
              <a:t> student</a:t>
            </a:r>
            <a:endParaRPr lang="zh-CN" altLang="zh-CN" dirty="0"/>
          </a:p>
          <a:p>
            <a:r>
              <a:rPr lang="en-US" altLang="zh-CN" dirty="0"/>
              <a:t>{</a:t>
            </a:r>
            <a:endParaRPr lang="zh-CN" altLang="zh-CN" dirty="0"/>
          </a:p>
          <a:p>
            <a:r>
              <a:rPr lang="en-US" altLang="zh-CN" dirty="0"/>
              <a:t>	</a:t>
            </a:r>
            <a:r>
              <a:rPr lang="en-US" altLang="zh-CN" dirty="0" err="1"/>
              <a:t>int</a:t>
            </a:r>
            <a:r>
              <a:rPr lang="en-US" altLang="zh-CN" dirty="0"/>
              <a:t> </a:t>
            </a:r>
            <a:r>
              <a:rPr lang="en-US" altLang="zh-CN" dirty="0" err="1"/>
              <a:t>sno</a:t>
            </a:r>
            <a:r>
              <a:rPr lang="en-US" altLang="zh-CN" dirty="0"/>
              <a:t>;              </a:t>
            </a:r>
            <a:endParaRPr lang="zh-CN" altLang="zh-CN" dirty="0"/>
          </a:p>
          <a:p>
            <a:r>
              <a:rPr lang="en-US" altLang="zh-CN" dirty="0"/>
              <a:t>	char name[20];       </a:t>
            </a:r>
            <a:endParaRPr lang="zh-CN" altLang="zh-CN" dirty="0"/>
          </a:p>
          <a:p>
            <a:r>
              <a:rPr lang="en-US" altLang="zh-CN" dirty="0"/>
              <a:t>	char </a:t>
            </a:r>
            <a:r>
              <a:rPr lang="en-US" altLang="zh-CN" dirty="0" err="1"/>
              <a:t>classname</a:t>
            </a:r>
            <a:r>
              <a:rPr lang="en-US" altLang="zh-CN" dirty="0"/>
              <a:t>[20];   </a:t>
            </a:r>
            <a:endParaRPr lang="zh-CN" altLang="zh-CN" dirty="0"/>
          </a:p>
          <a:p>
            <a:r>
              <a:rPr lang="en-US" altLang="zh-CN" dirty="0"/>
              <a:t>	double grade[3]      </a:t>
            </a:r>
            <a:endParaRPr lang="zh-CN" altLang="zh-CN" dirty="0"/>
          </a:p>
          <a:p>
            <a:r>
              <a:rPr lang="en-US" altLang="zh-CN" dirty="0"/>
              <a:t>};</a:t>
            </a:r>
          </a:p>
          <a:p>
            <a:r>
              <a:rPr lang="en-US" altLang="zh-CN" b="1" dirty="0" err="1">
                <a:solidFill>
                  <a:schemeClr val="accent2">
                    <a:lumMod val="50000"/>
                  </a:schemeClr>
                </a:solidFill>
              </a:rPr>
              <a:t>struct</a:t>
            </a:r>
            <a:r>
              <a:rPr lang="en-US" altLang="zh-CN" b="1" dirty="0">
                <a:solidFill>
                  <a:schemeClr val="accent2">
                    <a:lumMod val="50000"/>
                  </a:schemeClr>
                </a:solidFill>
              </a:rPr>
              <a:t> student s</a:t>
            </a:r>
            <a:r>
              <a:rPr lang="en-US" altLang="zh-CN" dirty="0"/>
              <a:t> ={201601, "</a:t>
            </a:r>
            <a:r>
              <a:rPr lang="zh-CN" altLang="zh-CN" dirty="0"/>
              <a:t>李磊</a:t>
            </a:r>
            <a:r>
              <a:rPr lang="en-US" altLang="zh-CN" dirty="0"/>
              <a:t>","</a:t>
            </a:r>
            <a:r>
              <a:rPr lang="zh-CN" altLang="zh-CN" dirty="0"/>
              <a:t>软件</a:t>
            </a:r>
            <a:r>
              <a:rPr lang="en-US" altLang="zh-CN" dirty="0"/>
              <a:t>16</a:t>
            </a:r>
            <a:r>
              <a:rPr lang="zh-CN" altLang="zh-CN" dirty="0"/>
              <a:t>级</a:t>
            </a:r>
            <a:r>
              <a:rPr lang="en-US" altLang="zh-CN" dirty="0"/>
              <a:t>1</a:t>
            </a:r>
            <a:r>
              <a:rPr lang="zh-CN" altLang="zh-CN" dirty="0"/>
              <a:t>班</a:t>
            </a:r>
            <a:r>
              <a:rPr lang="en-US" altLang="zh-CN" dirty="0"/>
              <a:t>",{90,85,80}};</a:t>
            </a:r>
            <a:r>
              <a:rPr lang="en-US" altLang="zh-CN" b="1" dirty="0">
                <a:solidFill>
                  <a:schemeClr val="accent2">
                    <a:lumMod val="50000"/>
                  </a:schemeClr>
                </a:solidFill>
              </a:rPr>
              <a:t>;</a:t>
            </a:r>
            <a:endParaRPr lang="zh-CN" altLang="zh-CN" b="1" dirty="0">
              <a:solidFill>
                <a:schemeClr val="accent2">
                  <a:lumMod val="50000"/>
                </a:schemeClr>
              </a:solidFill>
            </a:endParaRPr>
          </a:p>
          <a:p>
            <a:r>
              <a:rPr lang="en-US" altLang="zh-CN" b="1" dirty="0" err="1">
                <a:solidFill>
                  <a:schemeClr val="accent2">
                    <a:lumMod val="50000"/>
                  </a:schemeClr>
                </a:solidFill>
              </a:rPr>
              <a:t>struct</a:t>
            </a:r>
            <a:r>
              <a:rPr lang="en-US" altLang="zh-CN" b="1" dirty="0">
                <a:solidFill>
                  <a:schemeClr val="accent2">
                    <a:lumMod val="50000"/>
                  </a:schemeClr>
                </a:solidFill>
              </a:rPr>
              <a:t> student *p;</a:t>
            </a:r>
          </a:p>
          <a:p>
            <a:r>
              <a:rPr lang="en-US" altLang="zh-CN" b="1" dirty="0">
                <a:solidFill>
                  <a:schemeClr val="accent2">
                    <a:lumMod val="50000"/>
                  </a:schemeClr>
                </a:solidFill>
              </a:rPr>
              <a:t>p=&amp;s;</a:t>
            </a:r>
            <a:endParaRPr lang="zh-CN" altLang="zh-CN" b="1" dirty="0">
              <a:solidFill>
                <a:schemeClr val="accent2">
                  <a:lumMod val="50000"/>
                </a:schemeClr>
              </a:solidFill>
            </a:endParaRPr>
          </a:p>
          <a:p>
            <a:endParaRPr lang="es-ES" altLang="en-US" b="1" dirty="0">
              <a:solidFill>
                <a:schemeClr val="accent2">
                  <a:lumMod val="50000"/>
                </a:schemeClr>
              </a:solidFill>
            </a:endParaRP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78985" y="2028678"/>
            <a:ext cx="2606553" cy="24482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076427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fade">
                                      <p:cBhvr>
                                        <p:cTn id="7" dur="500"/>
                                        <p:tgtEl>
                                          <p:spTgt spid="40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9" name="矩形 3"/>
          <p:cNvSpPr>
            <a:spLocks noGrp="1" noChangeArrowheads="1"/>
          </p:cNvSpPr>
          <p:nvPr>
            <p:ph sz="half" idx="1"/>
          </p:nvPr>
        </p:nvSpPr>
        <p:spPr/>
        <p:txBody>
          <a:bodyPr>
            <a:noAutofit/>
          </a:bodyPr>
          <a:lstStyle/>
          <a:p>
            <a:pPr>
              <a:buNone/>
            </a:pPr>
            <a:endParaRPr lang="en-US" altLang="zh-CN" dirty="0"/>
          </a:p>
          <a:p>
            <a:pPr>
              <a:buNone/>
            </a:pPr>
            <a:endParaRPr lang="zh-CN" altLang="zh-CN" dirty="0"/>
          </a:p>
          <a:p>
            <a:endParaRPr lang="zh-CN" dirty="0"/>
          </a:p>
        </p:txBody>
      </p:sp>
      <p:sp>
        <p:nvSpPr>
          <p:cNvPr id="8" name="矩形 2"/>
          <p:cNvSpPr txBox="1">
            <a:spLocks noChangeArrowheads="1"/>
          </p:cNvSpPr>
          <p:nvPr/>
        </p:nvSpPr>
        <p:spPr>
          <a:xfrm>
            <a:off x="656490" y="857630"/>
            <a:ext cx="8598907" cy="608549"/>
          </a:xfrm>
          <a:prstGeom prst="rect">
            <a:avLst/>
          </a:prstGeom>
        </p:spPr>
        <p:txBody>
          <a:bodyPr vert="horz" lIns="91440" tIns="45720" rIns="91440" bIns="45720" rtlCol="0" anchor="t">
            <a:normAutofit/>
          </a:bodyPr>
          <a:lstStyle>
            <a:lvl1pPr algn="l" defTabSz="457200" rtl="0" eaLnBrk="1" latinLnBrk="0" hangingPunct="1">
              <a:spcBef>
                <a:spcPct val="0"/>
              </a:spcBef>
              <a:buNone/>
              <a:defRPr lang="zh-CN" sz="3600" b="1" kern="1200">
                <a:solidFill>
                  <a:schemeClr val="accent2">
                    <a:lumMod val="50000"/>
                  </a:schemeClr>
                </a:solidFill>
                <a:latin typeface="Microsoft YaHei UI" panose="020B0503020204020204" pitchFamily="34" charset="-122"/>
                <a:ea typeface="Microsoft YaHei UI" panose="020B0503020204020204" pitchFamily="34" charset="-122"/>
                <a:cs typeface="+mj-cs"/>
              </a:defRPr>
            </a:lvl1pPr>
            <a:lvl2pPr eaLnBrk="1" latinLnBrk="0" hangingPunct="1">
              <a:defRPr lang="zh-CN">
                <a:solidFill>
                  <a:schemeClr val="tx2"/>
                </a:solidFill>
              </a:defRPr>
            </a:lvl2pPr>
            <a:lvl3pPr eaLnBrk="1" latinLnBrk="0" hangingPunct="1">
              <a:defRPr lang="zh-CN">
                <a:solidFill>
                  <a:schemeClr val="tx2"/>
                </a:solidFill>
              </a:defRPr>
            </a:lvl3pPr>
            <a:lvl4pPr eaLnBrk="1" latinLnBrk="0" hangingPunct="1">
              <a:defRPr lang="zh-CN">
                <a:solidFill>
                  <a:schemeClr val="tx2"/>
                </a:solidFill>
              </a:defRPr>
            </a:lvl4pPr>
            <a:lvl5pPr eaLnBrk="1" latinLnBrk="0" hangingPunct="1">
              <a:defRPr lang="zh-CN">
                <a:solidFill>
                  <a:schemeClr val="tx2"/>
                </a:solidFill>
              </a:defRPr>
            </a:lvl5pPr>
            <a:lvl6pPr eaLnBrk="1" latinLnBrk="0" hangingPunct="1">
              <a:defRPr lang="zh-CN">
                <a:solidFill>
                  <a:schemeClr val="tx2"/>
                </a:solidFill>
              </a:defRPr>
            </a:lvl6pPr>
            <a:lvl7pPr eaLnBrk="1" latinLnBrk="0" hangingPunct="1">
              <a:defRPr lang="zh-CN">
                <a:solidFill>
                  <a:schemeClr val="tx2"/>
                </a:solidFill>
              </a:defRPr>
            </a:lvl7pPr>
            <a:lvl8pPr eaLnBrk="1" latinLnBrk="0" hangingPunct="1">
              <a:defRPr lang="zh-CN">
                <a:solidFill>
                  <a:schemeClr val="tx2"/>
                </a:solidFill>
              </a:defRPr>
            </a:lvl8pPr>
            <a:lvl9pPr eaLnBrk="1" latinLnBrk="0" hangingPunct="1">
              <a:defRPr lang="zh-CN">
                <a:solidFill>
                  <a:schemeClr val="tx2"/>
                </a:solidFill>
              </a:defRPr>
            </a:lvl9pPr>
          </a:lstStyle>
          <a:p>
            <a:r>
              <a:rPr lang="en-US" altLang="zh-CN" sz="2800" dirty="0">
                <a:solidFill>
                  <a:schemeClr val="accent1"/>
                </a:solidFill>
                <a:latin typeface="微软雅黑" pitchFamily="34" charset="-122"/>
                <a:ea typeface="微软雅黑" pitchFamily="34" charset="-122"/>
              </a:rPr>
              <a:t>9.3 </a:t>
            </a:r>
            <a:r>
              <a:rPr lang="zh-CN" altLang="zh-CN" sz="2800" dirty="0">
                <a:solidFill>
                  <a:schemeClr val="accent1"/>
                </a:solidFill>
                <a:latin typeface="微软雅黑" pitchFamily="34" charset="-122"/>
                <a:ea typeface="微软雅黑" pitchFamily="34" charset="-122"/>
              </a:rPr>
              <a:t>结构体</a:t>
            </a:r>
            <a:r>
              <a:rPr lang="zh-CN" altLang="en-US" sz="2800" dirty="0">
                <a:solidFill>
                  <a:schemeClr val="accent1"/>
                </a:solidFill>
                <a:latin typeface="微软雅黑" pitchFamily="34" charset="-122"/>
                <a:ea typeface="微软雅黑" pitchFamily="34" charset="-122"/>
              </a:rPr>
              <a:t>指针</a:t>
            </a:r>
          </a:p>
        </p:txBody>
      </p:sp>
      <p:sp>
        <p:nvSpPr>
          <p:cNvPr id="9" name="矩形 8"/>
          <p:cNvSpPr/>
          <p:nvPr/>
        </p:nvSpPr>
        <p:spPr>
          <a:xfrm>
            <a:off x="656490" y="1592788"/>
            <a:ext cx="3722282" cy="830997"/>
          </a:xfrm>
          <a:prstGeom prst="rect">
            <a:avLst/>
          </a:prstGeom>
        </p:spPr>
        <p:txBody>
          <a:bodyPr wrap="square">
            <a:spAutoFit/>
          </a:bodyPr>
          <a:lstStyle/>
          <a:p>
            <a:r>
              <a:rPr lang="en-US" altLang="zh-CN" sz="2400" dirty="0">
                <a:latin typeface="微软雅黑" pitchFamily="34" charset="-122"/>
                <a:ea typeface="微软雅黑" pitchFamily="34" charset="-122"/>
              </a:rPr>
              <a:t>*(</a:t>
            </a:r>
            <a:r>
              <a:rPr lang="zh-CN" altLang="zh-CN" sz="2400" dirty="0">
                <a:latin typeface="微软雅黑" pitchFamily="34" charset="-122"/>
                <a:ea typeface="微软雅黑" pitchFamily="34" charset="-122"/>
              </a:rPr>
              <a:t>结构体指针变量</a:t>
            </a:r>
            <a:r>
              <a:rPr lang="en-US" altLang="zh-CN" sz="2400" dirty="0">
                <a:latin typeface="微软雅黑" pitchFamily="34" charset="-122"/>
                <a:ea typeface="微软雅黑" pitchFamily="34" charset="-122"/>
              </a:rPr>
              <a:t>).</a:t>
            </a:r>
            <a:r>
              <a:rPr lang="zh-CN" altLang="zh-CN" sz="2400" dirty="0">
                <a:latin typeface="微软雅黑" pitchFamily="34" charset="-122"/>
                <a:ea typeface="微软雅黑" pitchFamily="34" charset="-122"/>
              </a:rPr>
              <a:t>成员名</a:t>
            </a:r>
            <a:endParaRPr lang="en-US" altLang="zh-CN" sz="2400" dirty="0">
              <a:latin typeface="微软雅黑" pitchFamily="34" charset="-122"/>
              <a:ea typeface="微软雅黑" pitchFamily="34" charset="-122"/>
            </a:endParaRPr>
          </a:p>
          <a:p>
            <a:endParaRPr lang="en-US" altLang="zh-CN" sz="2400" b="1" dirty="0">
              <a:latin typeface="微软雅黑" pitchFamily="34" charset="-122"/>
              <a:ea typeface="微软雅黑" pitchFamily="34" charset="-122"/>
            </a:endParaRPr>
          </a:p>
        </p:txBody>
      </p:sp>
      <p:sp>
        <p:nvSpPr>
          <p:cNvPr id="6" name="内容占位符 4"/>
          <p:cNvSpPr txBox="1">
            <a:spLocks/>
          </p:cNvSpPr>
          <p:nvPr/>
        </p:nvSpPr>
        <p:spPr>
          <a:xfrm>
            <a:off x="820932" y="2620943"/>
            <a:ext cx="3441579" cy="1468842"/>
          </a:xfrm>
          <a:prstGeom prst="rect">
            <a:avLst/>
          </a:prstGeom>
          <a:ln w="12700">
            <a:solidFill>
              <a:schemeClr val="accent2">
                <a:lumMod val="50000"/>
              </a:schemeClr>
            </a:solidFill>
          </a:ln>
        </p:spPr>
        <p:txBody>
          <a:bodyPr vert="horz" lIns="91440" tIns="45720" rIns="91440" bIns="45720" rtlCol="0">
            <a:normAutofit/>
          </a:bodyPr>
          <a:lstStyle>
            <a:lvl1pPr indent="0" defTabSz="457200">
              <a:spcBef>
                <a:spcPts val="1000"/>
              </a:spcBef>
              <a:spcAft>
                <a:spcPts val="0"/>
              </a:spcAft>
              <a:buClr>
                <a:schemeClr val="accent1"/>
              </a:buClr>
              <a:buSzPct val="80000"/>
              <a:buFont typeface="Wingdings 3" charset="2"/>
              <a:buNone/>
              <a:defRPr lang="zh-CN" sz="2400">
                <a:solidFill>
                  <a:schemeClr val="tx1">
                    <a:lumMod val="75000"/>
                    <a:lumOff val="25000"/>
                  </a:schemeClr>
                </a:solidFill>
                <a:latin typeface="微软雅黑" pitchFamily="34" charset="-122"/>
                <a:ea typeface="微软雅黑" pitchFamily="34" charset="-122"/>
              </a:defRPr>
            </a:lvl1pPr>
            <a:lvl2pPr marL="742950" indent="-285750" defTabSz="457200">
              <a:spcBef>
                <a:spcPts val="1000"/>
              </a:spcBef>
              <a:spcAft>
                <a:spcPts val="0"/>
              </a:spcAft>
              <a:buClr>
                <a:schemeClr val="accent1"/>
              </a:buClr>
              <a:buSzPct val="80000"/>
              <a:buFont typeface="Wingdings 3" charset="2"/>
              <a:buChar char=""/>
              <a:defRPr lang="zh-CN" sz="1600">
                <a:solidFill>
                  <a:schemeClr val="tx1">
                    <a:lumMod val="75000"/>
                    <a:lumOff val="25000"/>
                  </a:schemeClr>
                </a:solidFill>
                <a:latin typeface="Microsoft YaHei UI" panose="020B0503020204020204" pitchFamily="34" charset="-122"/>
                <a:ea typeface="Microsoft YaHei UI" panose="020B0503020204020204" pitchFamily="34" charset="-122"/>
              </a:defRPr>
            </a:lvl2pPr>
            <a:lvl3pPr marL="1143000" indent="-228600" defTabSz="457200">
              <a:spcBef>
                <a:spcPts val="1000"/>
              </a:spcBef>
              <a:spcAft>
                <a:spcPts val="0"/>
              </a:spcAft>
              <a:buClr>
                <a:schemeClr val="accent1"/>
              </a:buClr>
              <a:buSzPct val="80000"/>
              <a:buFont typeface="Wingdings 3" charset="2"/>
              <a:buChar char=""/>
              <a:defRPr lang="zh-CN" sz="1400">
                <a:solidFill>
                  <a:schemeClr val="tx1">
                    <a:lumMod val="75000"/>
                    <a:lumOff val="25000"/>
                  </a:schemeClr>
                </a:solidFill>
                <a:latin typeface="Microsoft YaHei UI" panose="020B0503020204020204" pitchFamily="34" charset="-122"/>
                <a:ea typeface="Microsoft YaHei UI" panose="020B0503020204020204" pitchFamily="34" charset="-122"/>
              </a:defRPr>
            </a:lvl3pPr>
            <a:lvl4pPr marL="1600200" indent="-228600" defTabSz="457200">
              <a:spcBef>
                <a:spcPts val="1000"/>
              </a:spcBef>
              <a:spcAft>
                <a:spcPts val="0"/>
              </a:spcAft>
              <a:buClr>
                <a:schemeClr val="accent1"/>
              </a:buClr>
              <a:buSzPct val="80000"/>
              <a:buFont typeface="Wingdings 3" charset="2"/>
              <a:buChar char=""/>
              <a:defRPr lang="zh-CN" sz="1200">
                <a:solidFill>
                  <a:schemeClr val="tx1">
                    <a:lumMod val="75000"/>
                    <a:lumOff val="25000"/>
                  </a:schemeClr>
                </a:solidFill>
                <a:latin typeface="Microsoft YaHei UI" panose="020B0503020204020204" pitchFamily="34" charset="-122"/>
                <a:ea typeface="Microsoft YaHei UI" panose="020B0503020204020204" pitchFamily="34" charset="-122"/>
              </a:defRPr>
            </a:lvl4pPr>
            <a:lvl5pPr marL="2057400" indent="-228600" defTabSz="457200">
              <a:spcBef>
                <a:spcPts val="1000"/>
              </a:spcBef>
              <a:spcAft>
                <a:spcPts val="0"/>
              </a:spcAft>
              <a:buClr>
                <a:schemeClr val="accent1"/>
              </a:buClr>
              <a:buSzPct val="80000"/>
              <a:buFont typeface="Wingdings 3" charset="2"/>
              <a:buChar char=""/>
              <a:defRPr lang="zh-CN" sz="1200">
                <a:solidFill>
                  <a:schemeClr val="tx1">
                    <a:lumMod val="75000"/>
                    <a:lumOff val="25000"/>
                  </a:schemeClr>
                </a:solidFill>
                <a:latin typeface="Microsoft YaHei UI" panose="020B0503020204020204" pitchFamily="34" charset="-122"/>
                <a:ea typeface="Microsoft YaHei UI" panose="020B0503020204020204" pitchFamily="34" charset="-122"/>
              </a:defRPr>
            </a:lvl5pPr>
            <a:lvl6pPr marL="2514600" indent="-228600" defTabSz="457200">
              <a:spcBef>
                <a:spcPts val="1000"/>
              </a:spcBef>
              <a:spcAft>
                <a:spcPts val="0"/>
              </a:spcAft>
              <a:buClr>
                <a:schemeClr val="accent1"/>
              </a:buClr>
              <a:buSzPct val="80000"/>
              <a:buFont typeface="Wingdings 3" charset="2"/>
              <a:buChar char=""/>
              <a:defRPr lang="zh-CN" sz="1200">
                <a:solidFill>
                  <a:schemeClr val="tx1">
                    <a:lumMod val="75000"/>
                    <a:lumOff val="25000"/>
                  </a:schemeClr>
                </a:solidFill>
              </a:defRPr>
            </a:lvl6pPr>
            <a:lvl7pPr marL="2971800" indent="-228600" defTabSz="457200">
              <a:spcBef>
                <a:spcPts val="1000"/>
              </a:spcBef>
              <a:spcAft>
                <a:spcPts val="0"/>
              </a:spcAft>
              <a:buClr>
                <a:schemeClr val="accent1"/>
              </a:buClr>
              <a:buSzPct val="80000"/>
              <a:buFont typeface="Wingdings 3" charset="2"/>
              <a:buChar char=""/>
              <a:defRPr lang="zh-CN" sz="1200">
                <a:solidFill>
                  <a:schemeClr val="tx1">
                    <a:lumMod val="75000"/>
                    <a:lumOff val="25000"/>
                  </a:schemeClr>
                </a:solidFill>
              </a:defRPr>
            </a:lvl7pPr>
            <a:lvl8pPr marL="3429000" indent="-228600" defTabSz="457200">
              <a:spcBef>
                <a:spcPts val="1000"/>
              </a:spcBef>
              <a:spcAft>
                <a:spcPts val="0"/>
              </a:spcAft>
              <a:buClr>
                <a:schemeClr val="accent1"/>
              </a:buClr>
              <a:buSzPct val="80000"/>
              <a:buFont typeface="Wingdings 3" charset="2"/>
              <a:buChar char=""/>
              <a:defRPr lang="zh-CN" sz="1200">
                <a:solidFill>
                  <a:schemeClr val="tx1">
                    <a:lumMod val="75000"/>
                    <a:lumOff val="25000"/>
                  </a:schemeClr>
                </a:solidFill>
              </a:defRPr>
            </a:lvl8pPr>
            <a:lvl9pPr marL="3886200" indent="-228600" defTabSz="457200">
              <a:spcBef>
                <a:spcPts val="1000"/>
              </a:spcBef>
              <a:spcAft>
                <a:spcPts val="0"/>
              </a:spcAft>
              <a:buClr>
                <a:schemeClr val="accent1"/>
              </a:buClr>
              <a:buSzPct val="80000"/>
              <a:buFont typeface="Wingdings 3" charset="2"/>
              <a:buChar char=""/>
              <a:defRPr lang="zh-CN" sz="1200">
                <a:solidFill>
                  <a:schemeClr val="tx1">
                    <a:lumMod val="75000"/>
                    <a:lumOff val="25000"/>
                  </a:schemeClr>
                </a:solidFill>
              </a:defRPr>
            </a:lvl9pPr>
          </a:lstStyle>
          <a:p>
            <a:r>
              <a:rPr lang="en-US" altLang="zh-CN" dirty="0"/>
              <a:t>(*p).</a:t>
            </a:r>
            <a:r>
              <a:rPr lang="en-US" altLang="zh-CN" dirty="0" err="1"/>
              <a:t>sno</a:t>
            </a:r>
            <a:r>
              <a:rPr lang="en-US" altLang="zh-CN" dirty="0"/>
              <a:t>=20160101;</a:t>
            </a:r>
            <a:endParaRPr lang="zh-CN" altLang="zh-CN" dirty="0"/>
          </a:p>
          <a:p>
            <a:r>
              <a:rPr lang="en-US" altLang="zh-CN" dirty="0"/>
              <a:t>(*p).name="</a:t>
            </a:r>
            <a:r>
              <a:rPr lang="zh-CN" altLang="zh-CN" dirty="0"/>
              <a:t>李磊</a:t>
            </a:r>
            <a:r>
              <a:rPr lang="en-US" altLang="zh-CN" dirty="0"/>
              <a:t>";</a:t>
            </a:r>
            <a:endParaRPr lang="zh-CN" altLang="zh-CN" dirty="0"/>
          </a:p>
          <a:p>
            <a:r>
              <a:rPr lang="en-US" altLang="zh-CN" dirty="0"/>
              <a:t>(*p).grade[0]=90;</a:t>
            </a:r>
            <a:endParaRPr lang="zh-CN" altLang="zh-CN" dirty="0"/>
          </a:p>
          <a:p>
            <a:endParaRPr lang="es-ES" altLang="en-US" b="1" dirty="0">
              <a:solidFill>
                <a:schemeClr val="accent2">
                  <a:lumMod val="50000"/>
                </a:schemeClr>
              </a:solidFill>
            </a:endParaRPr>
          </a:p>
        </p:txBody>
      </p:sp>
      <p:sp>
        <p:nvSpPr>
          <p:cNvPr id="7" name="内容占位符 4"/>
          <p:cNvSpPr txBox="1">
            <a:spLocks/>
          </p:cNvSpPr>
          <p:nvPr/>
        </p:nvSpPr>
        <p:spPr>
          <a:xfrm>
            <a:off x="5477339" y="2621062"/>
            <a:ext cx="3638526" cy="1468842"/>
          </a:xfrm>
          <a:prstGeom prst="rect">
            <a:avLst/>
          </a:prstGeom>
          <a:ln w="12700">
            <a:solidFill>
              <a:schemeClr val="accent2">
                <a:lumMod val="50000"/>
              </a:schemeClr>
            </a:solidFill>
          </a:ln>
        </p:spPr>
        <p:txBody>
          <a:bodyPr vert="horz" lIns="91440" tIns="45720" rIns="91440" bIns="45720" rtlCol="0">
            <a:normAutofit/>
          </a:bodyPr>
          <a:lstStyle>
            <a:lvl1pPr indent="0" defTabSz="457200">
              <a:spcBef>
                <a:spcPts val="1000"/>
              </a:spcBef>
              <a:spcAft>
                <a:spcPts val="0"/>
              </a:spcAft>
              <a:buClr>
                <a:schemeClr val="accent1"/>
              </a:buClr>
              <a:buSzPct val="80000"/>
              <a:buFont typeface="Wingdings 3" charset="2"/>
              <a:buNone/>
              <a:defRPr lang="zh-CN" sz="2400">
                <a:solidFill>
                  <a:schemeClr val="tx1">
                    <a:lumMod val="75000"/>
                    <a:lumOff val="25000"/>
                  </a:schemeClr>
                </a:solidFill>
                <a:latin typeface="微软雅黑" pitchFamily="34" charset="-122"/>
                <a:ea typeface="微软雅黑" pitchFamily="34" charset="-122"/>
              </a:defRPr>
            </a:lvl1pPr>
            <a:lvl2pPr marL="742950" indent="-285750" defTabSz="457200">
              <a:spcBef>
                <a:spcPts val="1000"/>
              </a:spcBef>
              <a:spcAft>
                <a:spcPts val="0"/>
              </a:spcAft>
              <a:buClr>
                <a:schemeClr val="accent1"/>
              </a:buClr>
              <a:buSzPct val="80000"/>
              <a:buFont typeface="Wingdings 3" charset="2"/>
              <a:buChar char=""/>
              <a:defRPr lang="zh-CN" sz="1600">
                <a:solidFill>
                  <a:schemeClr val="tx1">
                    <a:lumMod val="75000"/>
                    <a:lumOff val="25000"/>
                  </a:schemeClr>
                </a:solidFill>
                <a:latin typeface="Microsoft YaHei UI" panose="020B0503020204020204" pitchFamily="34" charset="-122"/>
                <a:ea typeface="Microsoft YaHei UI" panose="020B0503020204020204" pitchFamily="34" charset="-122"/>
              </a:defRPr>
            </a:lvl2pPr>
            <a:lvl3pPr marL="1143000" indent="-228600" defTabSz="457200">
              <a:spcBef>
                <a:spcPts val="1000"/>
              </a:spcBef>
              <a:spcAft>
                <a:spcPts val="0"/>
              </a:spcAft>
              <a:buClr>
                <a:schemeClr val="accent1"/>
              </a:buClr>
              <a:buSzPct val="80000"/>
              <a:buFont typeface="Wingdings 3" charset="2"/>
              <a:buChar char=""/>
              <a:defRPr lang="zh-CN" sz="1400">
                <a:solidFill>
                  <a:schemeClr val="tx1">
                    <a:lumMod val="75000"/>
                    <a:lumOff val="25000"/>
                  </a:schemeClr>
                </a:solidFill>
                <a:latin typeface="Microsoft YaHei UI" panose="020B0503020204020204" pitchFamily="34" charset="-122"/>
                <a:ea typeface="Microsoft YaHei UI" panose="020B0503020204020204" pitchFamily="34" charset="-122"/>
              </a:defRPr>
            </a:lvl3pPr>
            <a:lvl4pPr marL="1600200" indent="-228600" defTabSz="457200">
              <a:spcBef>
                <a:spcPts val="1000"/>
              </a:spcBef>
              <a:spcAft>
                <a:spcPts val="0"/>
              </a:spcAft>
              <a:buClr>
                <a:schemeClr val="accent1"/>
              </a:buClr>
              <a:buSzPct val="80000"/>
              <a:buFont typeface="Wingdings 3" charset="2"/>
              <a:buChar char=""/>
              <a:defRPr lang="zh-CN" sz="1200">
                <a:solidFill>
                  <a:schemeClr val="tx1">
                    <a:lumMod val="75000"/>
                    <a:lumOff val="25000"/>
                  </a:schemeClr>
                </a:solidFill>
                <a:latin typeface="Microsoft YaHei UI" panose="020B0503020204020204" pitchFamily="34" charset="-122"/>
                <a:ea typeface="Microsoft YaHei UI" panose="020B0503020204020204" pitchFamily="34" charset="-122"/>
              </a:defRPr>
            </a:lvl4pPr>
            <a:lvl5pPr marL="2057400" indent="-228600" defTabSz="457200">
              <a:spcBef>
                <a:spcPts val="1000"/>
              </a:spcBef>
              <a:spcAft>
                <a:spcPts val="0"/>
              </a:spcAft>
              <a:buClr>
                <a:schemeClr val="accent1"/>
              </a:buClr>
              <a:buSzPct val="80000"/>
              <a:buFont typeface="Wingdings 3" charset="2"/>
              <a:buChar char=""/>
              <a:defRPr lang="zh-CN" sz="1200">
                <a:solidFill>
                  <a:schemeClr val="tx1">
                    <a:lumMod val="75000"/>
                    <a:lumOff val="25000"/>
                  </a:schemeClr>
                </a:solidFill>
                <a:latin typeface="Microsoft YaHei UI" panose="020B0503020204020204" pitchFamily="34" charset="-122"/>
                <a:ea typeface="Microsoft YaHei UI" panose="020B0503020204020204" pitchFamily="34" charset="-122"/>
              </a:defRPr>
            </a:lvl5pPr>
            <a:lvl6pPr marL="2514600" indent="-228600" defTabSz="457200">
              <a:spcBef>
                <a:spcPts val="1000"/>
              </a:spcBef>
              <a:spcAft>
                <a:spcPts val="0"/>
              </a:spcAft>
              <a:buClr>
                <a:schemeClr val="accent1"/>
              </a:buClr>
              <a:buSzPct val="80000"/>
              <a:buFont typeface="Wingdings 3" charset="2"/>
              <a:buChar char=""/>
              <a:defRPr lang="zh-CN" sz="1200">
                <a:solidFill>
                  <a:schemeClr val="tx1">
                    <a:lumMod val="75000"/>
                    <a:lumOff val="25000"/>
                  </a:schemeClr>
                </a:solidFill>
              </a:defRPr>
            </a:lvl6pPr>
            <a:lvl7pPr marL="2971800" indent="-228600" defTabSz="457200">
              <a:spcBef>
                <a:spcPts val="1000"/>
              </a:spcBef>
              <a:spcAft>
                <a:spcPts val="0"/>
              </a:spcAft>
              <a:buClr>
                <a:schemeClr val="accent1"/>
              </a:buClr>
              <a:buSzPct val="80000"/>
              <a:buFont typeface="Wingdings 3" charset="2"/>
              <a:buChar char=""/>
              <a:defRPr lang="zh-CN" sz="1200">
                <a:solidFill>
                  <a:schemeClr val="tx1">
                    <a:lumMod val="75000"/>
                    <a:lumOff val="25000"/>
                  </a:schemeClr>
                </a:solidFill>
              </a:defRPr>
            </a:lvl7pPr>
            <a:lvl8pPr marL="3429000" indent="-228600" defTabSz="457200">
              <a:spcBef>
                <a:spcPts val="1000"/>
              </a:spcBef>
              <a:spcAft>
                <a:spcPts val="0"/>
              </a:spcAft>
              <a:buClr>
                <a:schemeClr val="accent1"/>
              </a:buClr>
              <a:buSzPct val="80000"/>
              <a:buFont typeface="Wingdings 3" charset="2"/>
              <a:buChar char=""/>
              <a:defRPr lang="zh-CN" sz="1200">
                <a:solidFill>
                  <a:schemeClr val="tx1">
                    <a:lumMod val="75000"/>
                    <a:lumOff val="25000"/>
                  </a:schemeClr>
                </a:solidFill>
              </a:defRPr>
            </a:lvl8pPr>
            <a:lvl9pPr marL="3886200" indent="-228600" defTabSz="457200">
              <a:spcBef>
                <a:spcPts val="1000"/>
              </a:spcBef>
              <a:spcAft>
                <a:spcPts val="0"/>
              </a:spcAft>
              <a:buClr>
                <a:schemeClr val="accent1"/>
              </a:buClr>
              <a:buSzPct val="80000"/>
              <a:buFont typeface="Wingdings 3" charset="2"/>
              <a:buChar char=""/>
              <a:defRPr lang="zh-CN" sz="1200">
                <a:solidFill>
                  <a:schemeClr val="tx1">
                    <a:lumMod val="75000"/>
                    <a:lumOff val="25000"/>
                  </a:schemeClr>
                </a:solidFill>
              </a:defRPr>
            </a:lvl9pPr>
          </a:lstStyle>
          <a:p>
            <a:r>
              <a:rPr lang="en-US" altLang="zh-CN" dirty="0"/>
              <a:t>p-&gt;.</a:t>
            </a:r>
            <a:r>
              <a:rPr lang="en-US" altLang="zh-CN" dirty="0" err="1"/>
              <a:t>sno</a:t>
            </a:r>
            <a:r>
              <a:rPr lang="en-US" altLang="zh-CN" dirty="0"/>
              <a:t>=20160101;</a:t>
            </a:r>
            <a:endParaRPr lang="zh-CN" altLang="zh-CN" dirty="0"/>
          </a:p>
          <a:p>
            <a:r>
              <a:rPr lang="en-US" altLang="zh-CN" dirty="0"/>
              <a:t>p-&gt;. name="</a:t>
            </a:r>
            <a:r>
              <a:rPr lang="zh-CN" altLang="zh-CN" dirty="0"/>
              <a:t>李磊</a:t>
            </a:r>
            <a:r>
              <a:rPr lang="en-US" altLang="zh-CN" dirty="0"/>
              <a:t>";</a:t>
            </a:r>
            <a:endParaRPr lang="zh-CN" altLang="zh-CN" dirty="0"/>
          </a:p>
          <a:p>
            <a:r>
              <a:rPr lang="en-US" altLang="zh-CN" dirty="0"/>
              <a:t>p-&gt;. grade[0]=90;</a:t>
            </a:r>
            <a:endParaRPr lang="zh-CN" altLang="zh-CN" dirty="0"/>
          </a:p>
          <a:p>
            <a:endParaRPr lang="es-ES" altLang="en-US" b="1" dirty="0">
              <a:solidFill>
                <a:schemeClr val="accent2">
                  <a:lumMod val="50000"/>
                </a:schemeClr>
              </a:solidFill>
            </a:endParaRPr>
          </a:p>
        </p:txBody>
      </p:sp>
      <p:sp>
        <p:nvSpPr>
          <p:cNvPr id="11" name="矩形 10"/>
          <p:cNvSpPr/>
          <p:nvPr/>
        </p:nvSpPr>
        <p:spPr>
          <a:xfrm>
            <a:off x="5393583" y="1592788"/>
            <a:ext cx="3722282" cy="830997"/>
          </a:xfrm>
          <a:prstGeom prst="rect">
            <a:avLst/>
          </a:prstGeom>
        </p:spPr>
        <p:txBody>
          <a:bodyPr wrap="square">
            <a:spAutoFit/>
          </a:bodyPr>
          <a:lstStyle/>
          <a:p>
            <a:r>
              <a:rPr lang="zh-CN" altLang="zh-CN" sz="2400" dirty="0">
                <a:latin typeface="微软雅黑" pitchFamily="34" charset="-122"/>
                <a:ea typeface="微软雅黑" pitchFamily="34" charset="-122"/>
              </a:rPr>
              <a:t>结构体指针变量</a:t>
            </a:r>
            <a:r>
              <a:rPr lang="en-US" altLang="zh-CN" sz="2400" dirty="0"/>
              <a:t>-&gt;</a:t>
            </a:r>
            <a:r>
              <a:rPr lang="en-US" altLang="zh-CN" sz="2400" dirty="0">
                <a:latin typeface="微软雅黑" pitchFamily="34" charset="-122"/>
                <a:ea typeface="微软雅黑" pitchFamily="34" charset="-122"/>
              </a:rPr>
              <a:t>.</a:t>
            </a:r>
            <a:r>
              <a:rPr lang="zh-CN" altLang="zh-CN" sz="2400" dirty="0">
                <a:latin typeface="微软雅黑" pitchFamily="34" charset="-122"/>
                <a:ea typeface="微软雅黑" pitchFamily="34" charset="-122"/>
              </a:rPr>
              <a:t>成员名</a:t>
            </a:r>
            <a:endParaRPr lang="en-US" altLang="zh-CN" sz="2400" dirty="0">
              <a:latin typeface="微软雅黑" pitchFamily="34" charset="-122"/>
              <a:ea typeface="微软雅黑" pitchFamily="34" charset="-122"/>
            </a:endParaRPr>
          </a:p>
          <a:p>
            <a:endParaRPr lang="en-US" altLang="zh-CN" sz="2400" b="1" dirty="0">
              <a:latin typeface="微软雅黑" pitchFamily="34" charset="-122"/>
              <a:ea typeface="微软雅黑" pitchFamily="34" charset="-122"/>
            </a:endParaRPr>
          </a:p>
        </p:txBody>
      </p:sp>
    </p:spTree>
    <p:extLst>
      <p:ext uri="{BB962C8B-B14F-4D97-AF65-F5344CB8AC3E}">
        <p14:creationId xmlns:p14="http://schemas.microsoft.com/office/powerpoint/2010/main" val="37563069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3"/>
          <p:cNvSpPr>
            <a:spLocks noGrp="1" noChangeArrowheads="1"/>
          </p:cNvSpPr>
          <p:nvPr>
            <p:ph idx="1"/>
          </p:nvPr>
        </p:nvSpPr>
        <p:spPr>
          <a:xfrm>
            <a:off x="426664" y="1555224"/>
            <a:ext cx="8506321" cy="4922083"/>
          </a:xfrm>
        </p:spPr>
        <p:txBody>
          <a:bodyPr>
            <a:noAutofit/>
          </a:bodyPr>
          <a:lstStyle/>
          <a:p>
            <a:pPr>
              <a:buNone/>
            </a:pPr>
            <a:r>
              <a:rPr lang="en-US" altLang="zh-CN" sz="2400" dirty="0">
                <a:latin typeface="微软雅黑" pitchFamily="34" charset="-122"/>
                <a:ea typeface="微软雅黑" pitchFamily="34" charset="-122"/>
              </a:rPr>
              <a:t>【</a:t>
            </a:r>
            <a:r>
              <a:rPr lang="zh-CN" altLang="en-US" sz="2400" dirty="0">
                <a:latin typeface="微软雅黑" pitchFamily="34" charset="-122"/>
                <a:ea typeface="微软雅黑" pitchFamily="34" charset="-122"/>
              </a:rPr>
              <a:t>例</a:t>
            </a:r>
            <a:r>
              <a:rPr lang="en-US" altLang="zh-CN" sz="2400" dirty="0">
                <a:latin typeface="微软雅黑" pitchFamily="34" charset="-122"/>
                <a:ea typeface="微软雅黑" pitchFamily="34" charset="-122"/>
              </a:rPr>
              <a:t>】</a:t>
            </a:r>
            <a:r>
              <a:rPr lang="zh-CN" altLang="zh-CN" sz="2400" dirty="0">
                <a:latin typeface="微软雅黑" pitchFamily="34" charset="-122"/>
                <a:ea typeface="微软雅黑" pitchFamily="34" charset="-122"/>
              </a:rPr>
              <a:t>要求通过键盘输入</a:t>
            </a:r>
            <a:r>
              <a:rPr lang="zh-CN" altLang="en-US" sz="2400" dirty="0">
                <a:latin typeface="微软雅黑" pitchFamily="34" charset="-122"/>
                <a:ea typeface="微软雅黑" pitchFamily="34" charset="-122"/>
              </a:rPr>
              <a:t>一</a:t>
            </a:r>
            <a:r>
              <a:rPr lang="zh-CN" altLang="zh-CN" sz="2400" dirty="0">
                <a:latin typeface="微软雅黑" pitchFamily="34" charset="-122"/>
                <a:ea typeface="微软雅黑" pitchFamily="34" charset="-122"/>
              </a:rPr>
              <a:t>个学生信息，并且输出这个学生的所有信息。</a:t>
            </a:r>
            <a:r>
              <a:rPr lang="zh-CN" altLang="en-US" sz="2400" dirty="0">
                <a:latin typeface="微软雅黑" pitchFamily="34" charset="-122"/>
                <a:ea typeface="微软雅黑" pitchFamily="34" charset="-122"/>
              </a:rPr>
              <a:t>（</a:t>
            </a:r>
            <a:r>
              <a:rPr lang="zh-CN" altLang="zh-CN" sz="2400" dirty="0"/>
              <a:t>用指针变量引用结构体变量的成员。</a:t>
            </a:r>
            <a:r>
              <a:rPr lang="zh-CN" altLang="en-US" sz="2400" dirty="0">
                <a:latin typeface="微软雅黑" pitchFamily="34" charset="-122"/>
                <a:ea typeface="微软雅黑" pitchFamily="34" charset="-122"/>
              </a:rPr>
              <a:t>）</a:t>
            </a:r>
            <a:endParaRPr lang="zh-CN" altLang="zh-CN" sz="2400" dirty="0">
              <a:latin typeface="微软雅黑" pitchFamily="34" charset="-122"/>
              <a:ea typeface="微软雅黑" pitchFamily="34" charset="-122"/>
            </a:endParaRPr>
          </a:p>
          <a:p>
            <a:endParaRPr lang="zh-CN" dirty="0"/>
          </a:p>
        </p:txBody>
      </p:sp>
      <p:sp>
        <p:nvSpPr>
          <p:cNvPr id="6" name="矩形 2"/>
          <p:cNvSpPr txBox="1">
            <a:spLocks noChangeArrowheads="1"/>
          </p:cNvSpPr>
          <p:nvPr/>
        </p:nvSpPr>
        <p:spPr>
          <a:xfrm>
            <a:off x="656490" y="857630"/>
            <a:ext cx="8598907" cy="608549"/>
          </a:xfrm>
          <a:prstGeom prst="rect">
            <a:avLst/>
          </a:prstGeom>
        </p:spPr>
        <p:txBody>
          <a:bodyPr vert="horz" lIns="91440" tIns="45720" rIns="91440" bIns="45720" rtlCol="0" anchor="t">
            <a:normAutofit/>
          </a:bodyPr>
          <a:lstStyle>
            <a:lvl1pPr algn="l" defTabSz="457200" rtl="0" eaLnBrk="1" latinLnBrk="0" hangingPunct="1">
              <a:spcBef>
                <a:spcPct val="0"/>
              </a:spcBef>
              <a:buNone/>
              <a:defRPr lang="zh-CN" sz="3600" b="1" kern="1200">
                <a:solidFill>
                  <a:schemeClr val="accent2">
                    <a:lumMod val="50000"/>
                  </a:schemeClr>
                </a:solidFill>
                <a:latin typeface="Microsoft YaHei UI" panose="020B0503020204020204" pitchFamily="34" charset="-122"/>
                <a:ea typeface="Microsoft YaHei UI" panose="020B0503020204020204" pitchFamily="34" charset="-122"/>
                <a:cs typeface="+mj-cs"/>
              </a:defRPr>
            </a:lvl1pPr>
            <a:lvl2pPr eaLnBrk="1" latinLnBrk="0" hangingPunct="1">
              <a:defRPr lang="zh-CN">
                <a:solidFill>
                  <a:schemeClr val="tx2"/>
                </a:solidFill>
              </a:defRPr>
            </a:lvl2pPr>
            <a:lvl3pPr eaLnBrk="1" latinLnBrk="0" hangingPunct="1">
              <a:defRPr lang="zh-CN">
                <a:solidFill>
                  <a:schemeClr val="tx2"/>
                </a:solidFill>
              </a:defRPr>
            </a:lvl3pPr>
            <a:lvl4pPr eaLnBrk="1" latinLnBrk="0" hangingPunct="1">
              <a:defRPr lang="zh-CN">
                <a:solidFill>
                  <a:schemeClr val="tx2"/>
                </a:solidFill>
              </a:defRPr>
            </a:lvl4pPr>
            <a:lvl5pPr eaLnBrk="1" latinLnBrk="0" hangingPunct="1">
              <a:defRPr lang="zh-CN">
                <a:solidFill>
                  <a:schemeClr val="tx2"/>
                </a:solidFill>
              </a:defRPr>
            </a:lvl5pPr>
            <a:lvl6pPr eaLnBrk="1" latinLnBrk="0" hangingPunct="1">
              <a:defRPr lang="zh-CN">
                <a:solidFill>
                  <a:schemeClr val="tx2"/>
                </a:solidFill>
              </a:defRPr>
            </a:lvl6pPr>
            <a:lvl7pPr eaLnBrk="1" latinLnBrk="0" hangingPunct="1">
              <a:defRPr lang="zh-CN">
                <a:solidFill>
                  <a:schemeClr val="tx2"/>
                </a:solidFill>
              </a:defRPr>
            </a:lvl7pPr>
            <a:lvl8pPr eaLnBrk="1" latinLnBrk="0" hangingPunct="1">
              <a:defRPr lang="zh-CN">
                <a:solidFill>
                  <a:schemeClr val="tx2"/>
                </a:solidFill>
              </a:defRPr>
            </a:lvl8pPr>
            <a:lvl9pPr eaLnBrk="1" latinLnBrk="0" hangingPunct="1">
              <a:defRPr lang="zh-CN">
                <a:solidFill>
                  <a:schemeClr val="tx2"/>
                </a:solidFill>
              </a:defRPr>
            </a:lvl9pPr>
          </a:lstStyle>
          <a:p>
            <a:r>
              <a:rPr lang="en-US" altLang="zh-CN" sz="2800" dirty="0">
                <a:solidFill>
                  <a:schemeClr val="accent1"/>
                </a:solidFill>
                <a:latin typeface="微软雅黑" pitchFamily="34" charset="-122"/>
                <a:ea typeface="微软雅黑" pitchFamily="34" charset="-122"/>
              </a:rPr>
              <a:t>9.3 </a:t>
            </a:r>
            <a:r>
              <a:rPr lang="zh-CN" altLang="zh-CN" sz="2800" dirty="0">
                <a:solidFill>
                  <a:schemeClr val="accent1"/>
                </a:solidFill>
                <a:latin typeface="微软雅黑" pitchFamily="34" charset="-122"/>
                <a:ea typeface="微软雅黑" pitchFamily="34" charset="-122"/>
              </a:rPr>
              <a:t>结构体</a:t>
            </a:r>
            <a:r>
              <a:rPr lang="zh-CN" altLang="en-US" sz="2800" dirty="0">
                <a:solidFill>
                  <a:schemeClr val="accent1"/>
                </a:solidFill>
                <a:latin typeface="微软雅黑" pitchFamily="34" charset="-122"/>
                <a:ea typeface="微软雅黑" pitchFamily="34" charset="-122"/>
              </a:rPr>
              <a:t>指针</a:t>
            </a:r>
          </a:p>
        </p:txBody>
      </p:sp>
    </p:spTree>
    <p:extLst>
      <p:ext uri="{BB962C8B-B14F-4D97-AF65-F5344CB8AC3E}">
        <p14:creationId xmlns:p14="http://schemas.microsoft.com/office/powerpoint/2010/main" val="22904423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8"/>
          <p:cNvSpPr txBox="1">
            <a:spLocks noChangeArrowheads="1"/>
          </p:cNvSpPr>
          <p:nvPr/>
        </p:nvSpPr>
        <p:spPr>
          <a:xfrm>
            <a:off x="1403855" y="1301424"/>
            <a:ext cx="7484534" cy="833966"/>
          </a:xfrm>
          <a:prstGeom prst="rect">
            <a:avLst/>
          </a:prstGeom>
        </p:spPr>
        <p:txBody>
          <a:bodyPr vert="horz" lIns="91440" tIns="45720" rIns="91440" bIns="45720" rtlCol="0" anchor="b">
            <a:noAutofit/>
          </a:bodyPr>
          <a:lstStyle>
            <a:lvl1pPr algn="r" defTabSz="457200" rtl="0" eaLnBrk="1" latinLnBrk="0" hangingPunct="1">
              <a:spcBef>
                <a:spcPct val="0"/>
              </a:spcBef>
              <a:buNone/>
              <a:defRPr lang="zh-CN" sz="4800" kern="1200">
                <a:solidFill>
                  <a:schemeClr val="accent1"/>
                </a:solidFill>
                <a:latin typeface="Microsoft YaHei UI" panose="020B0503020204020204" pitchFamily="34" charset="-122"/>
                <a:ea typeface="Microsoft YaHei UI" panose="020B0503020204020204" pitchFamily="34" charset="-122"/>
                <a:cs typeface="+mj-cs"/>
              </a:defRPr>
            </a:lvl1pPr>
            <a:lvl2pPr eaLnBrk="1" latinLnBrk="0" hangingPunct="1">
              <a:defRPr lang="zh-CN">
                <a:solidFill>
                  <a:schemeClr val="tx2"/>
                </a:solidFill>
              </a:defRPr>
            </a:lvl2pPr>
            <a:lvl3pPr eaLnBrk="1" latinLnBrk="0" hangingPunct="1">
              <a:defRPr lang="zh-CN">
                <a:solidFill>
                  <a:schemeClr val="tx2"/>
                </a:solidFill>
              </a:defRPr>
            </a:lvl3pPr>
            <a:lvl4pPr eaLnBrk="1" latinLnBrk="0" hangingPunct="1">
              <a:defRPr lang="zh-CN">
                <a:solidFill>
                  <a:schemeClr val="tx2"/>
                </a:solidFill>
              </a:defRPr>
            </a:lvl4pPr>
            <a:lvl5pPr eaLnBrk="1" latinLnBrk="0" hangingPunct="1">
              <a:defRPr lang="zh-CN">
                <a:solidFill>
                  <a:schemeClr val="tx2"/>
                </a:solidFill>
              </a:defRPr>
            </a:lvl5pPr>
            <a:lvl6pPr eaLnBrk="1" latinLnBrk="0" hangingPunct="1">
              <a:defRPr lang="zh-CN">
                <a:solidFill>
                  <a:schemeClr val="tx2"/>
                </a:solidFill>
              </a:defRPr>
            </a:lvl6pPr>
            <a:lvl7pPr eaLnBrk="1" latinLnBrk="0" hangingPunct="1">
              <a:defRPr lang="zh-CN">
                <a:solidFill>
                  <a:schemeClr val="tx2"/>
                </a:solidFill>
              </a:defRPr>
            </a:lvl7pPr>
            <a:lvl8pPr eaLnBrk="1" latinLnBrk="0" hangingPunct="1">
              <a:defRPr lang="zh-CN">
                <a:solidFill>
                  <a:schemeClr val="tx2"/>
                </a:solidFill>
              </a:defRPr>
            </a:lvl8pPr>
            <a:lvl9pPr eaLnBrk="1" latinLnBrk="0" hangingPunct="1">
              <a:defRPr lang="zh-CN">
                <a:solidFill>
                  <a:schemeClr val="tx2"/>
                </a:solidFill>
              </a:defRPr>
            </a:lvl9pPr>
          </a:lstStyle>
          <a:p>
            <a:pPr algn="ctr"/>
            <a:r>
              <a:rPr lang="en-US" altLang="zh-CN" sz="4400" b="1" dirty="0">
                <a:solidFill>
                  <a:schemeClr val="accent2">
                    <a:lumMod val="50000"/>
                  </a:schemeClr>
                </a:solidFill>
                <a:latin typeface="微软雅黑" pitchFamily="34" charset="-122"/>
                <a:ea typeface="微软雅黑" pitchFamily="34" charset="-122"/>
              </a:rPr>
              <a:t>9.4 </a:t>
            </a:r>
            <a:r>
              <a:rPr lang="zh-CN" altLang="en-US" sz="4400" b="1" dirty="0">
                <a:solidFill>
                  <a:schemeClr val="accent2">
                    <a:lumMod val="50000"/>
                  </a:schemeClr>
                </a:solidFill>
                <a:latin typeface="微软雅黑" pitchFamily="34" charset="-122"/>
                <a:ea typeface="微软雅黑" pitchFamily="34" charset="-122"/>
              </a:rPr>
              <a:t>结构体与函数</a:t>
            </a:r>
          </a:p>
        </p:txBody>
      </p:sp>
    </p:spTree>
    <p:extLst>
      <p:ext uri="{BB962C8B-B14F-4D97-AF65-F5344CB8AC3E}">
        <p14:creationId xmlns:p14="http://schemas.microsoft.com/office/powerpoint/2010/main" val="373285161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a:spLocks noGrp="1"/>
          </p:cNvSpPr>
          <p:nvPr>
            <p:ph type="title"/>
          </p:nvPr>
        </p:nvSpPr>
        <p:spPr>
          <a:xfrm>
            <a:off x="677511" y="609600"/>
            <a:ext cx="8598907" cy="786938"/>
          </a:xfrm>
        </p:spPr>
        <p:txBody>
          <a:bodyPr>
            <a:normAutofit fontScale="90000"/>
          </a:bodyPr>
          <a:lstStyle/>
          <a:p>
            <a:r>
              <a:rPr lang="en-US" altLang="zh-CN" dirty="0"/>
              <a:t>9.4  </a:t>
            </a:r>
            <a:r>
              <a:rPr lang="zh-CN" altLang="zh-CN" sz="3100" dirty="0"/>
              <a:t>结构体</a:t>
            </a:r>
            <a:r>
              <a:rPr lang="zh-CN" altLang="en-US" dirty="0"/>
              <a:t>与函数</a:t>
            </a:r>
            <a:br>
              <a:rPr lang="zh-CN" altLang="zh-CN" b="1" dirty="0"/>
            </a:br>
            <a:endParaRPr lang="zh-CN" altLang="en-US" dirty="0"/>
          </a:p>
        </p:txBody>
      </p:sp>
      <p:sp>
        <p:nvSpPr>
          <p:cNvPr id="3" name="内容占位符 2"/>
          <p:cNvSpPr>
            <a:spLocks noGrp="1"/>
          </p:cNvSpPr>
          <p:nvPr>
            <p:ph idx="1"/>
          </p:nvPr>
        </p:nvSpPr>
        <p:spPr>
          <a:xfrm>
            <a:off x="677511" y="1496286"/>
            <a:ext cx="8598907" cy="4279078"/>
          </a:xfrm>
        </p:spPr>
        <p:txBody>
          <a:bodyPr/>
          <a:lstStyle/>
          <a:p>
            <a:pPr>
              <a:buNone/>
            </a:pPr>
            <a:r>
              <a:rPr lang="zh-CN" altLang="zh-CN" dirty="0"/>
              <a:t>结构体与函数的关系主要分为三种：</a:t>
            </a:r>
            <a:endParaRPr lang="en-US" altLang="zh-CN" dirty="0"/>
          </a:p>
          <a:p>
            <a:pPr>
              <a:buFont typeface="Wingdings 3" pitchFamily="18" charset="2"/>
              <a:buChar char="u"/>
            </a:pPr>
            <a:r>
              <a:rPr lang="zh-CN" altLang="zh-CN" dirty="0"/>
              <a:t>结构体变量作为函数参数</a:t>
            </a:r>
            <a:endParaRPr lang="en-US" altLang="zh-CN" dirty="0"/>
          </a:p>
          <a:p>
            <a:pPr>
              <a:buFont typeface="Wingdings 3" pitchFamily="18" charset="2"/>
              <a:buChar char="u"/>
            </a:pPr>
            <a:r>
              <a:rPr lang="zh-CN" altLang="zh-CN" dirty="0"/>
              <a:t>结构体指针作为函数参数</a:t>
            </a:r>
            <a:endParaRPr lang="en-US" altLang="zh-CN" dirty="0"/>
          </a:p>
          <a:p>
            <a:pPr>
              <a:buFont typeface="Wingdings 3" pitchFamily="18" charset="2"/>
              <a:buChar char="u"/>
            </a:pPr>
            <a:r>
              <a:rPr lang="zh-CN" altLang="zh-CN" dirty="0"/>
              <a:t>函数的返回值是结构体类型。</a:t>
            </a:r>
          </a:p>
          <a:p>
            <a:pPr marL="0" indent="0">
              <a:buNone/>
            </a:pPr>
            <a:endParaRPr lang="zh-CN" altLang="zh-CN" dirty="0"/>
          </a:p>
          <a:p>
            <a:pPr>
              <a:buNone/>
            </a:pPr>
            <a:endParaRPr lang="zh-CN" altLang="en-US" dirty="0"/>
          </a:p>
        </p:txBody>
      </p:sp>
    </p:spTree>
    <p:extLst>
      <p:ext uri="{BB962C8B-B14F-4D97-AF65-F5344CB8AC3E}">
        <p14:creationId xmlns:p14="http://schemas.microsoft.com/office/powerpoint/2010/main" val="107803548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49331" y="576270"/>
            <a:ext cx="4943475" cy="199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内容占位符 4"/>
          <p:cNvSpPr txBox="1">
            <a:spLocks/>
          </p:cNvSpPr>
          <p:nvPr/>
        </p:nvSpPr>
        <p:spPr>
          <a:xfrm>
            <a:off x="656489" y="703384"/>
            <a:ext cx="8374967" cy="6443003"/>
          </a:xfrm>
          <a:prstGeom prst="rect">
            <a:avLst/>
          </a:prstGeom>
          <a:ln w="12700">
            <a:noFill/>
          </a:ln>
        </p:spPr>
        <p:txBody>
          <a:bodyPr vert="horz" lIns="91440" tIns="45720" rIns="91440" bIns="45720" rtlCol="0">
            <a:noAutofit/>
          </a:bodyPr>
          <a:lstStyle>
            <a:lvl1pPr indent="0" defTabSz="457200">
              <a:spcBef>
                <a:spcPts val="1000"/>
              </a:spcBef>
              <a:spcAft>
                <a:spcPts val="0"/>
              </a:spcAft>
              <a:buClr>
                <a:schemeClr val="accent1"/>
              </a:buClr>
              <a:buSzPct val="80000"/>
              <a:buFont typeface="Wingdings 3" charset="2"/>
              <a:buNone/>
              <a:defRPr lang="zh-CN" sz="2400">
                <a:solidFill>
                  <a:schemeClr val="tx1">
                    <a:lumMod val="75000"/>
                    <a:lumOff val="25000"/>
                  </a:schemeClr>
                </a:solidFill>
                <a:latin typeface="微软雅黑" pitchFamily="34" charset="-122"/>
                <a:ea typeface="微软雅黑" pitchFamily="34" charset="-122"/>
              </a:defRPr>
            </a:lvl1pPr>
            <a:lvl2pPr marL="742950" indent="-285750" defTabSz="457200">
              <a:spcBef>
                <a:spcPts val="1000"/>
              </a:spcBef>
              <a:spcAft>
                <a:spcPts val="0"/>
              </a:spcAft>
              <a:buClr>
                <a:schemeClr val="accent1"/>
              </a:buClr>
              <a:buSzPct val="80000"/>
              <a:buFont typeface="Wingdings 3" charset="2"/>
              <a:buChar char=""/>
              <a:defRPr lang="zh-CN" sz="1600">
                <a:solidFill>
                  <a:schemeClr val="tx1">
                    <a:lumMod val="75000"/>
                    <a:lumOff val="25000"/>
                  </a:schemeClr>
                </a:solidFill>
                <a:latin typeface="Microsoft YaHei UI" panose="020B0503020204020204" pitchFamily="34" charset="-122"/>
                <a:ea typeface="Microsoft YaHei UI" panose="020B0503020204020204" pitchFamily="34" charset="-122"/>
              </a:defRPr>
            </a:lvl2pPr>
            <a:lvl3pPr marL="1143000" indent="-228600" defTabSz="457200">
              <a:spcBef>
                <a:spcPts val="1000"/>
              </a:spcBef>
              <a:spcAft>
                <a:spcPts val="0"/>
              </a:spcAft>
              <a:buClr>
                <a:schemeClr val="accent1"/>
              </a:buClr>
              <a:buSzPct val="80000"/>
              <a:buFont typeface="Wingdings 3" charset="2"/>
              <a:buChar char=""/>
              <a:defRPr lang="zh-CN" sz="1400">
                <a:solidFill>
                  <a:schemeClr val="tx1">
                    <a:lumMod val="75000"/>
                    <a:lumOff val="25000"/>
                  </a:schemeClr>
                </a:solidFill>
                <a:latin typeface="Microsoft YaHei UI" panose="020B0503020204020204" pitchFamily="34" charset="-122"/>
                <a:ea typeface="Microsoft YaHei UI" panose="020B0503020204020204" pitchFamily="34" charset="-122"/>
              </a:defRPr>
            </a:lvl3pPr>
            <a:lvl4pPr marL="1600200" indent="-228600" defTabSz="457200">
              <a:spcBef>
                <a:spcPts val="1000"/>
              </a:spcBef>
              <a:spcAft>
                <a:spcPts val="0"/>
              </a:spcAft>
              <a:buClr>
                <a:schemeClr val="accent1"/>
              </a:buClr>
              <a:buSzPct val="80000"/>
              <a:buFont typeface="Wingdings 3" charset="2"/>
              <a:buChar char=""/>
              <a:defRPr lang="zh-CN" sz="1200">
                <a:solidFill>
                  <a:schemeClr val="tx1">
                    <a:lumMod val="75000"/>
                    <a:lumOff val="25000"/>
                  </a:schemeClr>
                </a:solidFill>
                <a:latin typeface="Microsoft YaHei UI" panose="020B0503020204020204" pitchFamily="34" charset="-122"/>
                <a:ea typeface="Microsoft YaHei UI" panose="020B0503020204020204" pitchFamily="34" charset="-122"/>
              </a:defRPr>
            </a:lvl4pPr>
            <a:lvl5pPr marL="2057400" indent="-228600" defTabSz="457200">
              <a:spcBef>
                <a:spcPts val="1000"/>
              </a:spcBef>
              <a:spcAft>
                <a:spcPts val="0"/>
              </a:spcAft>
              <a:buClr>
                <a:schemeClr val="accent1"/>
              </a:buClr>
              <a:buSzPct val="80000"/>
              <a:buFont typeface="Wingdings 3" charset="2"/>
              <a:buChar char=""/>
              <a:defRPr lang="zh-CN" sz="1200">
                <a:solidFill>
                  <a:schemeClr val="tx1">
                    <a:lumMod val="75000"/>
                    <a:lumOff val="25000"/>
                  </a:schemeClr>
                </a:solidFill>
                <a:latin typeface="Microsoft YaHei UI" panose="020B0503020204020204" pitchFamily="34" charset="-122"/>
                <a:ea typeface="Microsoft YaHei UI" panose="020B0503020204020204" pitchFamily="34" charset="-122"/>
              </a:defRPr>
            </a:lvl5pPr>
            <a:lvl6pPr marL="2514600" indent="-228600" defTabSz="457200">
              <a:spcBef>
                <a:spcPts val="1000"/>
              </a:spcBef>
              <a:spcAft>
                <a:spcPts val="0"/>
              </a:spcAft>
              <a:buClr>
                <a:schemeClr val="accent1"/>
              </a:buClr>
              <a:buSzPct val="80000"/>
              <a:buFont typeface="Wingdings 3" charset="2"/>
              <a:buChar char=""/>
              <a:defRPr lang="zh-CN" sz="1200">
                <a:solidFill>
                  <a:schemeClr val="tx1">
                    <a:lumMod val="75000"/>
                    <a:lumOff val="25000"/>
                  </a:schemeClr>
                </a:solidFill>
              </a:defRPr>
            </a:lvl6pPr>
            <a:lvl7pPr marL="2971800" indent="-228600" defTabSz="457200">
              <a:spcBef>
                <a:spcPts val="1000"/>
              </a:spcBef>
              <a:spcAft>
                <a:spcPts val="0"/>
              </a:spcAft>
              <a:buClr>
                <a:schemeClr val="accent1"/>
              </a:buClr>
              <a:buSzPct val="80000"/>
              <a:buFont typeface="Wingdings 3" charset="2"/>
              <a:buChar char=""/>
              <a:defRPr lang="zh-CN" sz="1200">
                <a:solidFill>
                  <a:schemeClr val="tx1">
                    <a:lumMod val="75000"/>
                    <a:lumOff val="25000"/>
                  </a:schemeClr>
                </a:solidFill>
              </a:defRPr>
            </a:lvl7pPr>
            <a:lvl8pPr marL="3429000" indent="-228600" defTabSz="457200">
              <a:spcBef>
                <a:spcPts val="1000"/>
              </a:spcBef>
              <a:spcAft>
                <a:spcPts val="0"/>
              </a:spcAft>
              <a:buClr>
                <a:schemeClr val="accent1"/>
              </a:buClr>
              <a:buSzPct val="80000"/>
              <a:buFont typeface="Wingdings 3" charset="2"/>
              <a:buChar char=""/>
              <a:defRPr lang="zh-CN" sz="1200">
                <a:solidFill>
                  <a:schemeClr val="tx1">
                    <a:lumMod val="75000"/>
                    <a:lumOff val="25000"/>
                  </a:schemeClr>
                </a:solidFill>
              </a:defRPr>
            </a:lvl8pPr>
            <a:lvl9pPr marL="3886200" indent="-228600" defTabSz="457200">
              <a:spcBef>
                <a:spcPts val="1000"/>
              </a:spcBef>
              <a:spcAft>
                <a:spcPts val="0"/>
              </a:spcAft>
              <a:buClr>
                <a:schemeClr val="accent1"/>
              </a:buClr>
              <a:buSzPct val="80000"/>
              <a:buFont typeface="Wingdings 3" charset="2"/>
              <a:buChar char=""/>
              <a:defRPr lang="zh-CN" sz="1200">
                <a:solidFill>
                  <a:schemeClr val="tx1">
                    <a:lumMod val="75000"/>
                    <a:lumOff val="25000"/>
                  </a:schemeClr>
                </a:solidFill>
              </a:defRPr>
            </a:lvl9pPr>
          </a:lstStyle>
          <a:p>
            <a:pPr>
              <a:lnSpc>
                <a:spcPts val="1300"/>
              </a:lnSpc>
            </a:pPr>
            <a:r>
              <a:rPr lang="en-US" altLang="zh-CN" sz="2000" dirty="0">
                <a:solidFill>
                  <a:schemeClr val="tx1"/>
                </a:solidFill>
              </a:rPr>
              <a:t>#include &lt;</a:t>
            </a:r>
            <a:r>
              <a:rPr lang="en-US" altLang="zh-CN" sz="2000" dirty="0" err="1">
                <a:solidFill>
                  <a:schemeClr val="tx1"/>
                </a:solidFill>
              </a:rPr>
              <a:t>stdio.h</a:t>
            </a:r>
            <a:r>
              <a:rPr lang="en-US" altLang="zh-CN" sz="2000" dirty="0">
                <a:solidFill>
                  <a:schemeClr val="tx1"/>
                </a:solidFill>
              </a:rPr>
              <a:t>&gt;</a:t>
            </a:r>
            <a:endParaRPr lang="zh-CN" altLang="zh-CN" sz="2000" dirty="0">
              <a:solidFill>
                <a:schemeClr val="tx1"/>
              </a:solidFill>
            </a:endParaRPr>
          </a:p>
          <a:p>
            <a:pPr>
              <a:lnSpc>
                <a:spcPts val="1300"/>
              </a:lnSpc>
            </a:pPr>
            <a:r>
              <a:rPr lang="en-US" altLang="zh-CN" sz="2000" dirty="0" err="1">
                <a:solidFill>
                  <a:schemeClr val="tx1"/>
                </a:solidFill>
              </a:rPr>
              <a:t>struct</a:t>
            </a:r>
            <a:r>
              <a:rPr lang="en-US" altLang="zh-CN" sz="2000" dirty="0">
                <a:solidFill>
                  <a:schemeClr val="tx1"/>
                </a:solidFill>
              </a:rPr>
              <a:t> student</a:t>
            </a:r>
            <a:endParaRPr lang="zh-CN" altLang="zh-CN" sz="2000" dirty="0">
              <a:solidFill>
                <a:schemeClr val="tx1"/>
              </a:solidFill>
            </a:endParaRPr>
          </a:p>
          <a:p>
            <a:pPr>
              <a:lnSpc>
                <a:spcPts val="1300"/>
              </a:lnSpc>
            </a:pPr>
            <a:r>
              <a:rPr lang="en-US" altLang="zh-CN" sz="2000" dirty="0">
                <a:solidFill>
                  <a:schemeClr val="tx1"/>
                </a:solidFill>
              </a:rPr>
              <a:t>{</a:t>
            </a:r>
            <a:endParaRPr lang="zh-CN" altLang="zh-CN" sz="2000" dirty="0">
              <a:solidFill>
                <a:schemeClr val="tx1"/>
              </a:solidFill>
            </a:endParaRPr>
          </a:p>
          <a:p>
            <a:pPr>
              <a:lnSpc>
                <a:spcPts val="1300"/>
              </a:lnSpc>
            </a:pPr>
            <a:r>
              <a:rPr lang="en-US" altLang="zh-CN" sz="2000" dirty="0">
                <a:solidFill>
                  <a:schemeClr val="tx1"/>
                </a:solidFill>
              </a:rPr>
              <a:t>	</a:t>
            </a:r>
            <a:r>
              <a:rPr lang="en-US" altLang="zh-CN" sz="2000" dirty="0" err="1">
                <a:solidFill>
                  <a:schemeClr val="tx1"/>
                </a:solidFill>
              </a:rPr>
              <a:t>int</a:t>
            </a:r>
            <a:r>
              <a:rPr lang="en-US" altLang="zh-CN" sz="2000" dirty="0">
                <a:solidFill>
                  <a:schemeClr val="tx1"/>
                </a:solidFill>
              </a:rPr>
              <a:t> </a:t>
            </a:r>
            <a:r>
              <a:rPr lang="en-US" altLang="zh-CN" sz="2000" dirty="0" err="1">
                <a:solidFill>
                  <a:schemeClr val="tx1"/>
                </a:solidFill>
              </a:rPr>
              <a:t>sno</a:t>
            </a:r>
            <a:r>
              <a:rPr lang="en-US" altLang="zh-CN" sz="2000" dirty="0">
                <a:solidFill>
                  <a:schemeClr val="tx1"/>
                </a:solidFill>
              </a:rPr>
              <a:t>;              </a:t>
            </a:r>
            <a:endParaRPr lang="zh-CN" altLang="zh-CN" sz="2000" dirty="0">
              <a:solidFill>
                <a:schemeClr val="tx1"/>
              </a:solidFill>
            </a:endParaRPr>
          </a:p>
          <a:p>
            <a:pPr>
              <a:lnSpc>
                <a:spcPts val="1300"/>
              </a:lnSpc>
            </a:pPr>
            <a:r>
              <a:rPr lang="en-US" altLang="zh-CN" sz="2000" dirty="0">
                <a:solidFill>
                  <a:schemeClr val="tx1"/>
                </a:solidFill>
              </a:rPr>
              <a:t>	char name[20];         </a:t>
            </a:r>
            <a:endParaRPr lang="zh-CN" altLang="zh-CN" sz="2000" dirty="0">
              <a:solidFill>
                <a:schemeClr val="tx1"/>
              </a:solidFill>
            </a:endParaRPr>
          </a:p>
          <a:p>
            <a:pPr>
              <a:lnSpc>
                <a:spcPts val="1300"/>
              </a:lnSpc>
            </a:pPr>
            <a:r>
              <a:rPr lang="en-US" altLang="zh-CN" sz="2000" dirty="0">
                <a:solidFill>
                  <a:schemeClr val="tx1"/>
                </a:solidFill>
              </a:rPr>
              <a:t>	double grade[3];</a:t>
            </a:r>
            <a:endParaRPr lang="zh-CN" altLang="zh-CN" sz="2000" dirty="0">
              <a:solidFill>
                <a:schemeClr val="tx1"/>
              </a:solidFill>
            </a:endParaRPr>
          </a:p>
          <a:p>
            <a:pPr>
              <a:lnSpc>
                <a:spcPts val="1300"/>
              </a:lnSpc>
            </a:pPr>
            <a:r>
              <a:rPr lang="en-US" altLang="zh-CN" sz="2000" dirty="0">
                <a:solidFill>
                  <a:schemeClr val="tx1"/>
                </a:solidFill>
              </a:rPr>
              <a:t>};</a:t>
            </a:r>
            <a:endParaRPr lang="zh-CN" altLang="zh-CN" sz="2000" dirty="0">
              <a:solidFill>
                <a:schemeClr val="tx1"/>
              </a:solidFill>
            </a:endParaRPr>
          </a:p>
          <a:p>
            <a:pPr>
              <a:lnSpc>
                <a:spcPts val="1300"/>
              </a:lnSpc>
            </a:pPr>
            <a:r>
              <a:rPr lang="en-US" altLang="zh-CN" sz="2000" dirty="0">
                <a:solidFill>
                  <a:schemeClr val="tx1"/>
                </a:solidFill>
              </a:rPr>
              <a:t>void </a:t>
            </a:r>
            <a:r>
              <a:rPr lang="en-US" altLang="zh-CN" sz="2000" b="1" dirty="0" err="1">
                <a:solidFill>
                  <a:schemeClr val="accent1"/>
                </a:solidFill>
              </a:rPr>
              <a:t>s</a:t>
            </a:r>
            <a:r>
              <a:rPr lang="en-US" altLang="zh-CN" sz="2000" dirty="0" err="1">
                <a:solidFill>
                  <a:schemeClr val="tx1"/>
                </a:solidFill>
              </a:rPr>
              <a:t>howStuInfo</a:t>
            </a:r>
            <a:r>
              <a:rPr lang="en-US" altLang="zh-CN" sz="2000" dirty="0">
                <a:solidFill>
                  <a:schemeClr val="tx1"/>
                </a:solidFill>
              </a:rPr>
              <a:t>(</a:t>
            </a:r>
            <a:r>
              <a:rPr lang="en-US" altLang="zh-CN" sz="2000" b="1" dirty="0" err="1">
                <a:solidFill>
                  <a:schemeClr val="accent1"/>
                </a:solidFill>
              </a:rPr>
              <a:t>struct</a:t>
            </a:r>
            <a:r>
              <a:rPr lang="en-US" altLang="zh-CN" sz="2000" b="1" dirty="0">
                <a:solidFill>
                  <a:schemeClr val="accent1"/>
                </a:solidFill>
              </a:rPr>
              <a:t> student </a:t>
            </a:r>
            <a:r>
              <a:rPr lang="en-US" altLang="zh-CN" sz="2000" b="1" dirty="0" err="1">
                <a:solidFill>
                  <a:schemeClr val="accent1"/>
                </a:solidFill>
              </a:rPr>
              <a:t>stu</a:t>
            </a:r>
            <a:r>
              <a:rPr lang="en-US" altLang="zh-CN" sz="2000" dirty="0">
                <a:solidFill>
                  <a:schemeClr val="tx1"/>
                </a:solidFill>
              </a:rPr>
              <a:t>)</a:t>
            </a:r>
            <a:endParaRPr lang="zh-CN" altLang="zh-CN" sz="2000" dirty="0">
              <a:solidFill>
                <a:schemeClr val="tx1"/>
              </a:solidFill>
            </a:endParaRPr>
          </a:p>
          <a:p>
            <a:pPr>
              <a:lnSpc>
                <a:spcPts val="1300"/>
              </a:lnSpc>
            </a:pPr>
            <a:r>
              <a:rPr lang="en-US" altLang="zh-CN" sz="2000" dirty="0">
                <a:solidFill>
                  <a:schemeClr val="tx1"/>
                </a:solidFill>
              </a:rPr>
              <a:t>{</a:t>
            </a:r>
            <a:endParaRPr lang="zh-CN" altLang="zh-CN" sz="2000" dirty="0">
              <a:solidFill>
                <a:schemeClr val="tx1"/>
              </a:solidFill>
            </a:endParaRPr>
          </a:p>
          <a:p>
            <a:pPr>
              <a:lnSpc>
                <a:spcPts val="1300"/>
              </a:lnSpc>
            </a:pPr>
            <a:r>
              <a:rPr lang="en-US" altLang="zh-CN" sz="2000" dirty="0">
                <a:solidFill>
                  <a:schemeClr val="tx1"/>
                </a:solidFill>
              </a:rPr>
              <a:t>	</a:t>
            </a:r>
            <a:r>
              <a:rPr lang="en-US" altLang="zh-CN" sz="2000" dirty="0" err="1">
                <a:solidFill>
                  <a:schemeClr val="tx1"/>
                </a:solidFill>
              </a:rPr>
              <a:t>printf</a:t>
            </a:r>
            <a:r>
              <a:rPr lang="en-US" altLang="zh-CN" sz="2000" dirty="0">
                <a:solidFill>
                  <a:schemeClr val="tx1"/>
                </a:solidFill>
              </a:rPr>
              <a:t>("</a:t>
            </a:r>
            <a:r>
              <a:rPr lang="zh-CN" altLang="zh-CN" sz="2000" dirty="0">
                <a:solidFill>
                  <a:schemeClr val="tx1"/>
                </a:solidFill>
              </a:rPr>
              <a:t>学号</a:t>
            </a:r>
            <a:r>
              <a:rPr lang="en-US" altLang="zh-CN" sz="2000" dirty="0">
                <a:solidFill>
                  <a:schemeClr val="tx1"/>
                </a:solidFill>
              </a:rPr>
              <a:t>:%d\n",</a:t>
            </a:r>
            <a:r>
              <a:rPr lang="en-US" altLang="zh-CN" sz="2000" dirty="0" err="1">
                <a:solidFill>
                  <a:schemeClr val="tx1"/>
                </a:solidFill>
              </a:rPr>
              <a:t>stu.sno</a:t>
            </a:r>
            <a:r>
              <a:rPr lang="en-US" altLang="zh-CN" sz="2000" dirty="0">
                <a:solidFill>
                  <a:schemeClr val="tx1"/>
                </a:solidFill>
              </a:rPr>
              <a:t>);</a:t>
            </a:r>
            <a:endParaRPr lang="zh-CN" altLang="zh-CN" sz="2000" dirty="0">
              <a:solidFill>
                <a:schemeClr val="tx1"/>
              </a:solidFill>
            </a:endParaRPr>
          </a:p>
          <a:p>
            <a:pPr>
              <a:lnSpc>
                <a:spcPts val="1300"/>
              </a:lnSpc>
            </a:pPr>
            <a:r>
              <a:rPr lang="en-US" altLang="zh-CN" sz="2000" dirty="0">
                <a:solidFill>
                  <a:schemeClr val="tx1"/>
                </a:solidFill>
              </a:rPr>
              <a:t>	</a:t>
            </a:r>
            <a:r>
              <a:rPr lang="en-US" altLang="zh-CN" sz="2000" dirty="0" err="1">
                <a:solidFill>
                  <a:schemeClr val="tx1"/>
                </a:solidFill>
              </a:rPr>
              <a:t>printf</a:t>
            </a:r>
            <a:r>
              <a:rPr lang="en-US" altLang="zh-CN" sz="2000" dirty="0">
                <a:solidFill>
                  <a:schemeClr val="tx1"/>
                </a:solidFill>
              </a:rPr>
              <a:t>("</a:t>
            </a:r>
            <a:r>
              <a:rPr lang="zh-CN" altLang="zh-CN" sz="2000" dirty="0">
                <a:solidFill>
                  <a:schemeClr val="tx1"/>
                </a:solidFill>
              </a:rPr>
              <a:t>姓名</a:t>
            </a:r>
            <a:r>
              <a:rPr lang="en-US" altLang="zh-CN" sz="2000" dirty="0">
                <a:solidFill>
                  <a:schemeClr val="tx1"/>
                </a:solidFill>
              </a:rPr>
              <a:t>:%s\</a:t>
            </a:r>
            <a:r>
              <a:rPr lang="en-US" altLang="zh-CN" sz="2000" dirty="0" err="1">
                <a:solidFill>
                  <a:schemeClr val="tx1"/>
                </a:solidFill>
              </a:rPr>
              <a:t>n",stu.name</a:t>
            </a:r>
            <a:r>
              <a:rPr lang="en-US" altLang="zh-CN" sz="2000" dirty="0">
                <a:solidFill>
                  <a:schemeClr val="tx1"/>
                </a:solidFill>
              </a:rPr>
              <a:t>);</a:t>
            </a:r>
            <a:endParaRPr lang="zh-CN" altLang="zh-CN" sz="2000" dirty="0">
              <a:solidFill>
                <a:schemeClr val="tx1"/>
              </a:solidFill>
            </a:endParaRPr>
          </a:p>
          <a:p>
            <a:pPr>
              <a:lnSpc>
                <a:spcPts val="1300"/>
              </a:lnSpc>
            </a:pPr>
            <a:r>
              <a:rPr lang="en-US" altLang="zh-CN" sz="2000" dirty="0">
                <a:solidFill>
                  <a:schemeClr val="tx1"/>
                </a:solidFill>
              </a:rPr>
              <a:t>	</a:t>
            </a:r>
            <a:r>
              <a:rPr lang="en-US" altLang="zh-CN" sz="2000" dirty="0" err="1">
                <a:solidFill>
                  <a:schemeClr val="tx1"/>
                </a:solidFill>
              </a:rPr>
              <a:t>printf</a:t>
            </a:r>
            <a:r>
              <a:rPr lang="en-US" altLang="zh-CN" sz="2000" dirty="0">
                <a:solidFill>
                  <a:schemeClr val="tx1"/>
                </a:solidFill>
              </a:rPr>
              <a:t>("</a:t>
            </a:r>
            <a:r>
              <a:rPr lang="zh-CN" altLang="zh-CN" sz="2000" dirty="0">
                <a:solidFill>
                  <a:schemeClr val="tx1"/>
                </a:solidFill>
              </a:rPr>
              <a:t>课程</a:t>
            </a:r>
            <a:r>
              <a:rPr lang="en-US" altLang="zh-CN" sz="2000" dirty="0">
                <a:solidFill>
                  <a:schemeClr val="tx1"/>
                </a:solidFill>
              </a:rPr>
              <a:t>1:%lf\n",</a:t>
            </a:r>
            <a:r>
              <a:rPr lang="en-US" altLang="zh-CN" sz="2000" dirty="0" err="1">
                <a:solidFill>
                  <a:schemeClr val="tx1"/>
                </a:solidFill>
              </a:rPr>
              <a:t>stu.grade</a:t>
            </a:r>
            <a:r>
              <a:rPr lang="en-US" altLang="zh-CN" sz="2000" dirty="0">
                <a:solidFill>
                  <a:schemeClr val="tx1"/>
                </a:solidFill>
              </a:rPr>
              <a:t>[0]);</a:t>
            </a:r>
            <a:endParaRPr lang="zh-CN" altLang="zh-CN" sz="2000" dirty="0">
              <a:solidFill>
                <a:schemeClr val="tx1"/>
              </a:solidFill>
            </a:endParaRPr>
          </a:p>
          <a:p>
            <a:pPr>
              <a:lnSpc>
                <a:spcPts val="1300"/>
              </a:lnSpc>
            </a:pPr>
            <a:r>
              <a:rPr lang="en-US" altLang="zh-CN" sz="2000" dirty="0">
                <a:solidFill>
                  <a:schemeClr val="tx1"/>
                </a:solidFill>
              </a:rPr>
              <a:t>	</a:t>
            </a:r>
            <a:r>
              <a:rPr lang="en-US" altLang="zh-CN" sz="2000" dirty="0" err="1">
                <a:solidFill>
                  <a:schemeClr val="tx1"/>
                </a:solidFill>
              </a:rPr>
              <a:t>printf</a:t>
            </a:r>
            <a:r>
              <a:rPr lang="en-US" altLang="zh-CN" sz="2000" dirty="0">
                <a:solidFill>
                  <a:schemeClr val="tx1"/>
                </a:solidFill>
              </a:rPr>
              <a:t>("</a:t>
            </a:r>
            <a:r>
              <a:rPr lang="zh-CN" altLang="zh-CN" sz="2000" dirty="0">
                <a:solidFill>
                  <a:schemeClr val="tx1"/>
                </a:solidFill>
              </a:rPr>
              <a:t>课程</a:t>
            </a:r>
            <a:r>
              <a:rPr lang="en-US" altLang="zh-CN" sz="2000" dirty="0">
                <a:solidFill>
                  <a:schemeClr val="tx1"/>
                </a:solidFill>
              </a:rPr>
              <a:t>2:%lf\n",</a:t>
            </a:r>
            <a:r>
              <a:rPr lang="en-US" altLang="zh-CN" sz="2000" dirty="0" err="1">
                <a:solidFill>
                  <a:schemeClr val="tx1"/>
                </a:solidFill>
              </a:rPr>
              <a:t>stu.grade</a:t>
            </a:r>
            <a:r>
              <a:rPr lang="en-US" altLang="zh-CN" sz="2000" dirty="0">
                <a:solidFill>
                  <a:schemeClr val="tx1"/>
                </a:solidFill>
              </a:rPr>
              <a:t>[1]);</a:t>
            </a:r>
            <a:endParaRPr lang="zh-CN" altLang="zh-CN" sz="2000" dirty="0">
              <a:solidFill>
                <a:schemeClr val="tx1"/>
              </a:solidFill>
            </a:endParaRPr>
          </a:p>
          <a:p>
            <a:pPr>
              <a:lnSpc>
                <a:spcPts val="1300"/>
              </a:lnSpc>
            </a:pPr>
            <a:r>
              <a:rPr lang="en-US" altLang="zh-CN" sz="2000" dirty="0">
                <a:solidFill>
                  <a:schemeClr val="tx1"/>
                </a:solidFill>
              </a:rPr>
              <a:t>	</a:t>
            </a:r>
            <a:r>
              <a:rPr lang="en-US" altLang="zh-CN" sz="2000" dirty="0" err="1">
                <a:solidFill>
                  <a:schemeClr val="tx1"/>
                </a:solidFill>
              </a:rPr>
              <a:t>printf</a:t>
            </a:r>
            <a:r>
              <a:rPr lang="en-US" altLang="zh-CN" sz="2000" dirty="0">
                <a:solidFill>
                  <a:schemeClr val="tx1"/>
                </a:solidFill>
              </a:rPr>
              <a:t>("</a:t>
            </a:r>
            <a:r>
              <a:rPr lang="zh-CN" altLang="zh-CN" sz="2000" dirty="0">
                <a:solidFill>
                  <a:schemeClr val="tx1"/>
                </a:solidFill>
              </a:rPr>
              <a:t>课程</a:t>
            </a:r>
            <a:r>
              <a:rPr lang="en-US" altLang="zh-CN" sz="2000" dirty="0">
                <a:solidFill>
                  <a:schemeClr val="tx1"/>
                </a:solidFill>
              </a:rPr>
              <a:t>3:%lf\n",</a:t>
            </a:r>
            <a:r>
              <a:rPr lang="en-US" altLang="zh-CN" sz="2000" dirty="0" err="1">
                <a:solidFill>
                  <a:schemeClr val="tx1"/>
                </a:solidFill>
              </a:rPr>
              <a:t>stu.grade</a:t>
            </a:r>
            <a:r>
              <a:rPr lang="en-US" altLang="zh-CN" sz="2000" dirty="0">
                <a:solidFill>
                  <a:schemeClr val="tx1"/>
                </a:solidFill>
              </a:rPr>
              <a:t>[2]);</a:t>
            </a:r>
            <a:endParaRPr lang="zh-CN" altLang="zh-CN" sz="2000" dirty="0">
              <a:solidFill>
                <a:schemeClr val="tx1"/>
              </a:solidFill>
            </a:endParaRPr>
          </a:p>
          <a:p>
            <a:pPr>
              <a:lnSpc>
                <a:spcPts val="1300"/>
              </a:lnSpc>
            </a:pPr>
            <a:r>
              <a:rPr lang="en-US" altLang="zh-CN" sz="2000" dirty="0">
                <a:solidFill>
                  <a:schemeClr val="tx1"/>
                </a:solidFill>
              </a:rPr>
              <a:t>}</a:t>
            </a:r>
          </a:p>
          <a:p>
            <a:pPr>
              <a:lnSpc>
                <a:spcPts val="1300"/>
              </a:lnSpc>
            </a:pPr>
            <a:r>
              <a:rPr lang="en-US" altLang="zh-CN" sz="2000" dirty="0" err="1">
                <a:solidFill>
                  <a:schemeClr val="tx1"/>
                </a:solidFill>
              </a:rPr>
              <a:t>int</a:t>
            </a:r>
            <a:r>
              <a:rPr lang="en-US" altLang="zh-CN" sz="2000" dirty="0">
                <a:solidFill>
                  <a:schemeClr val="tx1"/>
                </a:solidFill>
              </a:rPr>
              <a:t> main()</a:t>
            </a:r>
            <a:endParaRPr lang="zh-CN" altLang="zh-CN" sz="2000" dirty="0">
              <a:solidFill>
                <a:schemeClr val="tx1"/>
              </a:solidFill>
            </a:endParaRPr>
          </a:p>
          <a:p>
            <a:pPr>
              <a:lnSpc>
                <a:spcPts val="1300"/>
              </a:lnSpc>
            </a:pPr>
            <a:r>
              <a:rPr lang="en-US" altLang="zh-CN" sz="2000" dirty="0">
                <a:solidFill>
                  <a:schemeClr val="tx1"/>
                </a:solidFill>
              </a:rPr>
              <a:t>{</a:t>
            </a:r>
            <a:endParaRPr lang="zh-CN" altLang="zh-CN" sz="2000" dirty="0">
              <a:solidFill>
                <a:schemeClr val="tx1"/>
              </a:solidFill>
            </a:endParaRPr>
          </a:p>
          <a:p>
            <a:pPr>
              <a:lnSpc>
                <a:spcPts val="1300"/>
              </a:lnSpc>
            </a:pPr>
            <a:r>
              <a:rPr lang="en-US" altLang="zh-CN" sz="2000" dirty="0">
                <a:solidFill>
                  <a:schemeClr val="tx1"/>
                </a:solidFill>
              </a:rPr>
              <a:t>	</a:t>
            </a:r>
            <a:r>
              <a:rPr lang="en-US" altLang="zh-CN" sz="2000" dirty="0" err="1">
                <a:solidFill>
                  <a:schemeClr val="tx1"/>
                </a:solidFill>
              </a:rPr>
              <a:t>struct</a:t>
            </a:r>
            <a:r>
              <a:rPr lang="en-US" altLang="zh-CN" sz="2000" dirty="0">
                <a:solidFill>
                  <a:schemeClr val="tx1"/>
                </a:solidFill>
              </a:rPr>
              <a:t> student stu1={20160101,"</a:t>
            </a:r>
            <a:r>
              <a:rPr lang="zh-CN" altLang="zh-CN" sz="2000" dirty="0">
                <a:solidFill>
                  <a:schemeClr val="tx1"/>
                </a:solidFill>
              </a:rPr>
              <a:t>李磊</a:t>
            </a:r>
            <a:r>
              <a:rPr lang="en-US" altLang="zh-CN" sz="2000" dirty="0">
                <a:solidFill>
                  <a:schemeClr val="tx1"/>
                </a:solidFill>
              </a:rPr>
              <a:t>",{90,85,80}};</a:t>
            </a:r>
            <a:endParaRPr lang="zh-CN" altLang="zh-CN" sz="2000" dirty="0">
              <a:solidFill>
                <a:schemeClr val="tx1"/>
              </a:solidFill>
            </a:endParaRPr>
          </a:p>
          <a:p>
            <a:pPr>
              <a:lnSpc>
                <a:spcPts val="1300"/>
              </a:lnSpc>
            </a:pPr>
            <a:r>
              <a:rPr lang="en-US" altLang="zh-CN" sz="2000" dirty="0">
                <a:solidFill>
                  <a:schemeClr val="tx1"/>
                </a:solidFill>
              </a:rPr>
              <a:t>       </a:t>
            </a:r>
            <a:r>
              <a:rPr lang="en-US" altLang="zh-CN" sz="2000" dirty="0" err="1">
                <a:solidFill>
                  <a:schemeClr val="tx1"/>
                </a:solidFill>
              </a:rPr>
              <a:t>showStuInfo</a:t>
            </a:r>
            <a:r>
              <a:rPr lang="en-US" altLang="zh-CN" sz="2000" dirty="0">
                <a:solidFill>
                  <a:schemeClr val="tx1"/>
                </a:solidFill>
              </a:rPr>
              <a:t>(</a:t>
            </a:r>
            <a:r>
              <a:rPr lang="en-US" altLang="zh-CN" sz="2000" b="1" dirty="0">
                <a:solidFill>
                  <a:schemeClr val="accent1"/>
                </a:solidFill>
              </a:rPr>
              <a:t>stu1</a:t>
            </a:r>
            <a:r>
              <a:rPr lang="en-US" altLang="zh-CN" sz="2000" dirty="0">
                <a:solidFill>
                  <a:schemeClr val="tx1"/>
                </a:solidFill>
              </a:rPr>
              <a:t>);</a:t>
            </a:r>
            <a:endParaRPr lang="zh-CN" altLang="zh-CN" sz="2000" dirty="0">
              <a:solidFill>
                <a:schemeClr val="tx1"/>
              </a:solidFill>
            </a:endParaRPr>
          </a:p>
          <a:p>
            <a:pPr>
              <a:lnSpc>
                <a:spcPts val="1300"/>
              </a:lnSpc>
            </a:pPr>
            <a:r>
              <a:rPr lang="en-US" altLang="zh-CN" sz="2000" dirty="0">
                <a:solidFill>
                  <a:schemeClr val="tx1"/>
                </a:solidFill>
              </a:rPr>
              <a:t>	return 0;</a:t>
            </a:r>
            <a:endParaRPr lang="zh-CN" altLang="zh-CN" sz="2000" dirty="0">
              <a:solidFill>
                <a:schemeClr val="tx1"/>
              </a:solidFill>
            </a:endParaRPr>
          </a:p>
          <a:p>
            <a:pPr>
              <a:lnSpc>
                <a:spcPts val="1300"/>
              </a:lnSpc>
            </a:pPr>
            <a:r>
              <a:rPr lang="en-US" altLang="zh-CN" sz="2000" dirty="0">
                <a:solidFill>
                  <a:schemeClr val="tx1"/>
                </a:solidFill>
              </a:rPr>
              <a:t>}</a:t>
            </a:r>
            <a:endParaRPr lang="es-ES" altLang="en-US" sz="2000" b="1" dirty="0">
              <a:solidFill>
                <a:schemeClr val="tx1"/>
              </a:solidFill>
            </a:endParaRPr>
          </a:p>
        </p:txBody>
      </p:sp>
      <p:sp>
        <p:nvSpPr>
          <p:cNvPr id="10" name="云形标注 9"/>
          <p:cNvSpPr/>
          <p:nvPr/>
        </p:nvSpPr>
        <p:spPr>
          <a:xfrm>
            <a:off x="5747383" y="2566995"/>
            <a:ext cx="2274588" cy="1106133"/>
          </a:xfrm>
          <a:prstGeom prst="cloud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a:solidFill>
                  <a:schemeClr val="tx1"/>
                </a:solidFill>
                <a:latin typeface="微软雅黑" pitchFamily="34" charset="-122"/>
                <a:ea typeface="微软雅黑" pitchFamily="34" charset="-122"/>
              </a:rPr>
              <a:t>值传递</a:t>
            </a:r>
          </a:p>
        </p:txBody>
      </p:sp>
    </p:spTree>
    <p:extLst>
      <p:ext uri="{BB962C8B-B14F-4D97-AF65-F5344CB8AC3E}">
        <p14:creationId xmlns:p14="http://schemas.microsoft.com/office/powerpoint/2010/main" val="39141825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123"/>
                                        </p:tgtEl>
                                        <p:attrNameLst>
                                          <p:attrName>style.visibility</p:attrName>
                                        </p:attrNameLst>
                                      </p:cBhvr>
                                      <p:to>
                                        <p:strVal val="visible"/>
                                      </p:to>
                                    </p:set>
                                    <p:animEffect transition="in" filter="fade">
                                      <p:cBhvr>
                                        <p:cTn id="7" dur="500"/>
                                        <p:tgtEl>
                                          <p:spTgt spid="512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内容占位符 4"/>
          <p:cNvSpPr txBox="1">
            <a:spLocks/>
          </p:cNvSpPr>
          <p:nvPr/>
        </p:nvSpPr>
        <p:spPr>
          <a:xfrm>
            <a:off x="656489" y="703384"/>
            <a:ext cx="8374967" cy="6443003"/>
          </a:xfrm>
          <a:prstGeom prst="rect">
            <a:avLst/>
          </a:prstGeom>
          <a:ln w="12700">
            <a:noFill/>
          </a:ln>
        </p:spPr>
        <p:txBody>
          <a:bodyPr vert="horz" lIns="91440" tIns="45720" rIns="91440" bIns="45720" rtlCol="0">
            <a:noAutofit/>
          </a:bodyPr>
          <a:lstStyle>
            <a:lvl1pPr indent="0" defTabSz="457200">
              <a:spcBef>
                <a:spcPts val="1000"/>
              </a:spcBef>
              <a:spcAft>
                <a:spcPts val="0"/>
              </a:spcAft>
              <a:buClr>
                <a:schemeClr val="accent1"/>
              </a:buClr>
              <a:buSzPct val="80000"/>
              <a:buFont typeface="Wingdings 3" charset="2"/>
              <a:buNone/>
              <a:defRPr lang="zh-CN" sz="2400">
                <a:solidFill>
                  <a:schemeClr val="tx1">
                    <a:lumMod val="75000"/>
                    <a:lumOff val="25000"/>
                  </a:schemeClr>
                </a:solidFill>
                <a:latin typeface="微软雅黑" pitchFamily="34" charset="-122"/>
                <a:ea typeface="微软雅黑" pitchFamily="34" charset="-122"/>
              </a:defRPr>
            </a:lvl1pPr>
            <a:lvl2pPr marL="742950" indent="-285750" defTabSz="457200">
              <a:spcBef>
                <a:spcPts val="1000"/>
              </a:spcBef>
              <a:spcAft>
                <a:spcPts val="0"/>
              </a:spcAft>
              <a:buClr>
                <a:schemeClr val="accent1"/>
              </a:buClr>
              <a:buSzPct val="80000"/>
              <a:buFont typeface="Wingdings 3" charset="2"/>
              <a:buChar char=""/>
              <a:defRPr lang="zh-CN" sz="1600">
                <a:solidFill>
                  <a:schemeClr val="tx1">
                    <a:lumMod val="75000"/>
                    <a:lumOff val="25000"/>
                  </a:schemeClr>
                </a:solidFill>
                <a:latin typeface="Microsoft YaHei UI" panose="020B0503020204020204" pitchFamily="34" charset="-122"/>
                <a:ea typeface="Microsoft YaHei UI" panose="020B0503020204020204" pitchFamily="34" charset="-122"/>
              </a:defRPr>
            </a:lvl2pPr>
            <a:lvl3pPr marL="1143000" indent="-228600" defTabSz="457200">
              <a:spcBef>
                <a:spcPts val="1000"/>
              </a:spcBef>
              <a:spcAft>
                <a:spcPts val="0"/>
              </a:spcAft>
              <a:buClr>
                <a:schemeClr val="accent1"/>
              </a:buClr>
              <a:buSzPct val="80000"/>
              <a:buFont typeface="Wingdings 3" charset="2"/>
              <a:buChar char=""/>
              <a:defRPr lang="zh-CN" sz="1400">
                <a:solidFill>
                  <a:schemeClr val="tx1">
                    <a:lumMod val="75000"/>
                    <a:lumOff val="25000"/>
                  </a:schemeClr>
                </a:solidFill>
                <a:latin typeface="Microsoft YaHei UI" panose="020B0503020204020204" pitchFamily="34" charset="-122"/>
                <a:ea typeface="Microsoft YaHei UI" panose="020B0503020204020204" pitchFamily="34" charset="-122"/>
              </a:defRPr>
            </a:lvl3pPr>
            <a:lvl4pPr marL="1600200" indent="-228600" defTabSz="457200">
              <a:spcBef>
                <a:spcPts val="1000"/>
              </a:spcBef>
              <a:spcAft>
                <a:spcPts val="0"/>
              </a:spcAft>
              <a:buClr>
                <a:schemeClr val="accent1"/>
              </a:buClr>
              <a:buSzPct val="80000"/>
              <a:buFont typeface="Wingdings 3" charset="2"/>
              <a:buChar char=""/>
              <a:defRPr lang="zh-CN" sz="1200">
                <a:solidFill>
                  <a:schemeClr val="tx1">
                    <a:lumMod val="75000"/>
                    <a:lumOff val="25000"/>
                  </a:schemeClr>
                </a:solidFill>
                <a:latin typeface="Microsoft YaHei UI" panose="020B0503020204020204" pitchFamily="34" charset="-122"/>
                <a:ea typeface="Microsoft YaHei UI" panose="020B0503020204020204" pitchFamily="34" charset="-122"/>
              </a:defRPr>
            </a:lvl4pPr>
            <a:lvl5pPr marL="2057400" indent="-228600" defTabSz="457200">
              <a:spcBef>
                <a:spcPts val="1000"/>
              </a:spcBef>
              <a:spcAft>
                <a:spcPts val="0"/>
              </a:spcAft>
              <a:buClr>
                <a:schemeClr val="accent1"/>
              </a:buClr>
              <a:buSzPct val="80000"/>
              <a:buFont typeface="Wingdings 3" charset="2"/>
              <a:buChar char=""/>
              <a:defRPr lang="zh-CN" sz="1200">
                <a:solidFill>
                  <a:schemeClr val="tx1">
                    <a:lumMod val="75000"/>
                    <a:lumOff val="25000"/>
                  </a:schemeClr>
                </a:solidFill>
                <a:latin typeface="Microsoft YaHei UI" panose="020B0503020204020204" pitchFamily="34" charset="-122"/>
                <a:ea typeface="Microsoft YaHei UI" panose="020B0503020204020204" pitchFamily="34" charset="-122"/>
              </a:defRPr>
            </a:lvl5pPr>
            <a:lvl6pPr marL="2514600" indent="-228600" defTabSz="457200">
              <a:spcBef>
                <a:spcPts val="1000"/>
              </a:spcBef>
              <a:spcAft>
                <a:spcPts val="0"/>
              </a:spcAft>
              <a:buClr>
                <a:schemeClr val="accent1"/>
              </a:buClr>
              <a:buSzPct val="80000"/>
              <a:buFont typeface="Wingdings 3" charset="2"/>
              <a:buChar char=""/>
              <a:defRPr lang="zh-CN" sz="1200">
                <a:solidFill>
                  <a:schemeClr val="tx1">
                    <a:lumMod val="75000"/>
                    <a:lumOff val="25000"/>
                  </a:schemeClr>
                </a:solidFill>
              </a:defRPr>
            </a:lvl6pPr>
            <a:lvl7pPr marL="2971800" indent="-228600" defTabSz="457200">
              <a:spcBef>
                <a:spcPts val="1000"/>
              </a:spcBef>
              <a:spcAft>
                <a:spcPts val="0"/>
              </a:spcAft>
              <a:buClr>
                <a:schemeClr val="accent1"/>
              </a:buClr>
              <a:buSzPct val="80000"/>
              <a:buFont typeface="Wingdings 3" charset="2"/>
              <a:buChar char=""/>
              <a:defRPr lang="zh-CN" sz="1200">
                <a:solidFill>
                  <a:schemeClr val="tx1">
                    <a:lumMod val="75000"/>
                    <a:lumOff val="25000"/>
                  </a:schemeClr>
                </a:solidFill>
              </a:defRPr>
            </a:lvl7pPr>
            <a:lvl8pPr marL="3429000" indent="-228600" defTabSz="457200">
              <a:spcBef>
                <a:spcPts val="1000"/>
              </a:spcBef>
              <a:spcAft>
                <a:spcPts val="0"/>
              </a:spcAft>
              <a:buClr>
                <a:schemeClr val="accent1"/>
              </a:buClr>
              <a:buSzPct val="80000"/>
              <a:buFont typeface="Wingdings 3" charset="2"/>
              <a:buChar char=""/>
              <a:defRPr lang="zh-CN" sz="1200">
                <a:solidFill>
                  <a:schemeClr val="tx1">
                    <a:lumMod val="75000"/>
                    <a:lumOff val="25000"/>
                  </a:schemeClr>
                </a:solidFill>
              </a:defRPr>
            </a:lvl8pPr>
            <a:lvl9pPr marL="3886200" indent="-228600" defTabSz="457200">
              <a:spcBef>
                <a:spcPts val="1000"/>
              </a:spcBef>
              <a:spcAft>
                <a:spcPts val="0"/>
              </a:spcAft>
              <a:buClr>
                <a:schemeClr val="accent1"/>
              </a:buClr>
              <a:buSzPct val="80000"/>
              <a:buFont typeface="Wingdings 3" charset="2"/>
              <a:buChar char=""/>
              <a:defRPr lang="zh-CN" sz="1200">
                <a:solidFill>
                  <a:schemeClr val="tx1">
                    <a:lumMod val="75000"/>
                    <a:lumOff val="25000"/>
                  </a:schemeClr>
                </a:solidFill>
              </a:defRPr>
            </a:lvl9pPr>
          </a:lstStyle>
          <a:p>
            <a:pPr>
              <a:lnSpc>
                <a:spcPts val="2000"/>
              </a:lnSpc>
              <a:spcBef>
                <a:spcPts val="0"/>
              </a:spcBef>
            </a:pPr>
            <a:r>
              <a:rPr lang="en-US" altLang="zh-CN" sz="2000" dirty="0">
                <a:solidFill>
                  <a:schemeClr val="tx1"/>
                </a:solidFill>
              </a:rPr>
              <a:t>#include &lt;</a:t>
            </a:r>
            <a:r>
              <a:rPr lang="en-US" altLang="zh-CN" sz="2000" dirty="0" err="1">
                <a:solidFill>
                  <a:schemeClr val="tx1"/>
                </a:solidFill>
              </a:rPr>
              <a:t>stdio.h</a:t>
            </a:r>
            <a:r>
              <a:rPr lang="en-US" altLang="zh-CN" sz="2000" dirty="0">
                <a:solidFill>
                  <a:schemeClr val="tx1"/>
                </a:solidFill>
              </a:rPr>
              <a:t>&gt;</a:t>
            </a:r>
            <a:endParaRPr lang="zh-CN" altLang="zh-CN" sz="2000" dirty="0">
              <a:solidFill>
                <a:schemeClr val="tx1"/>
              </a:solidFill>
            </a:endParaRPr>
          </a:p>
          <a:p>
            <a:pPr>
              <a:lnSpc>
                <a:spcPts val="2000"/>
              </a:lnSpc>
              <a:spcBef>
                <a:spcPts val="0"/>
              </a:spcBef>
            </a:pPr>
            <a:r>
              <a:rPr lang="en-US" altLang="zh-CN" sz="2000" dirty="0" err="1">
                <a:solidFill>
                  <a:schemeClr val="tx1"/>
                </a:solidFill>
              </a:rPr>
              <a:t>struct</a:t>
            </a:r>
            <a:r>
              <a:rPr lang="en-US" altLang="zh-CN" sz="2000" dirty="0">
                <a:solidFill>
                  <a:schemeClr val="tx1"/>
                </a:solidFill>
              </a:rPr>
              <a:t> student</a:t>
            </a:r>
            <a:endParaRPr lang="zh-CN" altLang="zh-CN" sz="2000" dirty="0">
              <a:solidFill>
                <a:schemeClr val="tx1"/>
              </a:solidFill>
            </a:endParaRPr>
          </a:p>
          <a:p>
            <a:pPr>
              <a:lnSpc>
                <a:spcPts val="2000"/>
              </a:lnSpc>
              <a:spcBef>
                <a:spcPts val="0"/>
              </a:spcBef>
            </a:pPr>
            <a:r>
              <a:rPr lang="en-US" altLang="zh-CN" sz="2000" dirty="0">
                <a:solidFill>
                  <a:schemeClr val="tx1"/>
                </a:solidFill>
              </a:rPr>
              <a:t>{</a:t>
            </a:r>
            <a:endParaRPr lang="zh-CN" altLang="zh-CN" sz="2000" dirty="0">
              <a:solidFill>
                <a:schemeClr val="tx1"/>
              </a:solidFill>
            </a:endParaRPr>
          </a:p>
          <a:p>
            <a:pPr>
              <a:lnSpc>
                <a:spcPts val="2000"/>
              </a:lnSpc>
              <a:spcBef>
                <a:spcPts val="0"/>
              </a:spcBef>
            </a:pPr>
            <a:r>
              <a:rPr lang="en-US" altLang="zh-CN" sz="2000" dirty="0">
                <a:solidFill>
                  <a:schemeClr val="tx1"/>
                </a:solidFill>
              </a:rPr>
              <a:t>	</a:t>
            </a:r>
            <a:r>
              <a:rPr lang="en-US" altLang="zh-CN" sz="2000" dirty="0" err="1">
                <a:solidFill>
                  <a:schemeClr val="tx1"/>
                </a:solidFill>
              </a:rPr>
              <a:t>int</a:t>
            </a:r>
            <a:r>
              <a:rPr lang="en-US" altLang="zh-CN" sz="2000" dirty="0">
                <a:solidFill>
                  <a:schemeClr val="tx1"/>
                </a:solidFill>
              </a:rPr>
              <a:t> </a:t>
            </a:r>
            <a:r>
              <a:rPr lang="en-US" altLang="zh-CN" sz="2000" dirty="0" err="1">
                <a:solidFill>
                  <a:schemeClr val="tx1"/>
                </a:solidFill>
              </a:rPr>
              <a:t>sno</a:t>
            </a:r>
            <a:r>
              <a:rPr lang="en-US" altLang="zh-CN" sz="2000" dirty="0">
                <a:solidFill>
                  <a:schemeClr val="tx1"/>
                </a:solidFill>
              </a:rPr>
              <a:t>;              </a:t>
            </a:r>
            <a:endParaRPr lang="zh-CN" altLang="zh-CN" sz="2000" dirty="0">
              <a:solidFill>
                <a:schemeClr val="tx1"/>
              </a:solidFill>
            </a:endParaRPr>
          </a:p>
          <a:p>
            <a:pPr>
              <a:lnSpc>
                <a:spcPts val="2000"/>
              </a:lnSpc>
              <a:spcBef>
                <a:spcPts val="0"/>
              </a:spcBef>
            </a:pPr>
            <a:r>
              <a:rPr lang="en-US" altLang="zh-CN" sz="2000" dirty="0">
                <a:solidFill>
                  <a:schemeClr val="tx1"/>
                </a:solidFill>
              </a:rPr>
              <a:t>	char name[20];       </a:t>
            </a:r>
            <a:endParaRPr lang="zh-CN" altLang="zh-CN" sz="2000" dirty="0">
              <a:solidFill>
                <a:schemeClr val="tx1"/>
              </a:solidFill>
            </a:endParaRPr>
          </a:p>
          <a:p>
            <a:pPr>
              <a:lnSpc>
                <a:spcPts val="2000"/>
              </a:lnSpc>
              <a:spcBef>
                <a:spcPts val="0"/>
              </a:spcBef>
            </a:pPr>
            <a:r>
              <a:rPr lang="en-US" altLang="zh-CN" sz="2000" dirty="0">
                <a:solidFill>
                  <a:schemeClr val="tx1"/>
                </a:solidFill>
              </a:rPr>
              <a:t>	double grade[3];</a:t>
            </a:r>
            <a:endParaRPr lang="zh-CN" altLang="zh-CN" sz="2000" dirty="0">
              <a:solidFill>
                <a:schemeClr val="tx1"/>
              </a:solidFill>
            </a:endParaRPr>
          </a:p>
          <a:p>
            <a:pPr>
              <a:lnSpc>
                <a:spcPts val="2000"/>
              </a:lnSpc>
              <a:spcBef>
                <a:spcPts val="0"/>
              </a:spcBef>
            </a:pPr>
            <a:r>
              <a:rPr lang="en-US" altLang="zh-CN" sz="2000" dirty="0">
                <a:solidFill>
                  <a:schemeClr val="tx1"/>
                </a:solidFill>
              </a:rPr>
              <a:t>};</a:t>
            </a:r>
            <a:endParaRPr lang="zh-CN" altLang="zh-CN" sz="2000" dirty="0">
              <a:solidFill>
                <a:schemeClr val="tx1"/>
              </a:solidFill>
            </a:endParaRPr>
          </a:p>
          <a:p>
            <a:pPr>
              <a:lnSpc>
                <a:spcPts val="2000"/>
              </a:lnSpc>
              <a:spcBef>
                <a:spcPts val="0"/>
              </a:spcBef>
            </a:pPr>
            <a:r>
              <a:rPr lang="en-US" altLang="zh-CN" sz="2000" dirty="0">
                <a:solidFill>
                  <a:schemeClr val="tx1"/>
                </a:solidFill>
              </a:rPr>
              <a:t>void </a:t>
            </a:r>
            <a:r>
              <a:rPr lang="en-US" altLang="zh-CN" sz="2000" dirty="0" err="1">
                <a:solidFill>
                  <a:schemeClr val="tx1"/>
                </a:solidFill>
              </a:rPr>
              <a:t>showStuInfo</a:t>
            </a:r>
            <a:r>
              <a:rPr lang="en-US" altLang="zh-CN" sz="2000" dirty="0">
                <a:solidFill>
                  <a:schemeClr val="tx1"/>
                </a:solidFill>
              </a:rPr>
              <a:t>(</a:t>
            </a:r>
            <a:r>
              <a:rPr lang="en-US" altLang="zh-CN" sz="2000" b="1" dirty="0" err="1">
                <a:solidFill>
                  <a:schemeClr val="accent1"/>
                </a:solidFill>
              </a:rPr>
              <a:t>struct</a:t>
            </a:r>
            <a:r>
              <a:rPr lang="en-US" altLang="zh-CN" sz="2000" b="1" dirty="0">
                <a:solidFill>
                  <a:schemeClr val="accent1"/>
                </a:solidFill>
              </a:rPr>
              <a:t> student *p</a:t>
            </a:r>
            <a:r>
              <a:rPr lang="en-US" altLang="zh-CN" sz="2000" dirty="0">
                <a:solidFill>
                  <a:schemeClr val="tx1"/>
                </a:solidFill>
              </a:rPr>
              <a:t>)//</a:t>
            </a:r>
            <a:r>
              <a:rPr lang="zh-CN" altLang="zh-CN" sz="2000" dirty="0">
                <a:solidFill>
                  <a:schemeClr val="tx1"/>
                </a:solidFill>
              </a:rPr>
              <a:t>结构体指针作函数参数 </a:t>
            </a:r>
          </a:p>
          <a:p>
            <a:pPr>
              <a:lnSpc>
                <a:spcPts val="2000"/>
              </a:lnSpc>
              <a:spcBef>
                <a:spcPts val="0"/>
              </a:spcBef>
            </a:pPr>
            <a:r>
              <a:rPr lang="en-US" altLang="zh-CN" sz="2000" dirty="0">
                <a:solidFill>
                  <a:schemeClr val="tx1"/>
                </a:solidFill>
              </a:rPr>
              <a:t>{</a:t>
            </a:r>
            <a:endParaRPr lang="zh-CN" altLang="zh-CN" sz="2000" dirty="0">
              <a:solidFill>
                <a:schemeClr val="tx1"/>
              </a:solidFill>
            </a:endParaRPr>
          </a:p>
          <a:p>
            <a:pPr>
              <a:lnSpc>
                <a:spcPts val="2000"/>
              </a:lnSpc>
              <a:spcBef>
                <a:spcPts val="0"/>
              </a:spcBef>
            </a:pPr>
            <a:r>
              <a:rPr lang="en-US" altLang="zh-CN" sz="2000" dirty="0">
                <a:solidFill>
                  <a:schemeClr val="tx1"/>
                </a:solidFill>
              </a:rPr>
              <a:t>	</a:t>
            </a:r>
            <a:r>
              <a:rPr lang="en-US" altLang="zh-CN" sz="2000" dirty="0" err="1">
                <a:solidFill>
                  <a:schemeClr val="tx1"/>
                </a:solidFill>
              </a:rPr>
              <a:t>printf</a:t>
            </a:r>
            <a:r>
              <a:rPr lang="en-US" altLang="zh-CN" sz="2000" dirty="0">
                <a:solidFill>
                  <a:schemeClr val="tx1"/>
                </a:solidFill>
              </a:rPr>
              <a:t>("</a:t>
            </a:r>
            <a:r>
              <a:rPr lang="zh-CN" altLang="zh-CN" sz="2000" dirty="0">
                <a:solidFill>
                  <a:schemeClr val="tx1"/>
                </a:solidFill>
              </a:rPr>
              <a:t>学号</a:t>
            </a:r>
            <a:r>
              <a:rPr lang="en-US" altLang="zh-CN" sz="2000" dirty="0">
                <a:solidFill>
                  <a:schemeClr val="tx1"/>
                </a:solidFill>
              </a:rPr>
              <a:t>:%d\n",(*p).</a:t>
            </a:r>
            <a:r>
              <a:rPr lang="en-US" altLang="zh-CN" sz="2000" dirty="0" err="1">
                <a:solidFill>
                  <a:schemeClr val="tx1"/>
                </a:solidFill>
              </a:rPr>
              <a:t>sno</a:t>
            </a:r>
            <a:r>
              <a:rPr lang="en-US" altLang="zh-CN" sz="2000" dirty="0">
                <a:solidFill>
                  <a:schemeClr val="tx1"/>
                </a:solidFill>
              </a:rPr>
              <a:t>);</a:t>
            </a:r>
            <a:endParaRPr lang="zh-CN" altLang="zh-CN" sz="2000" dirty="0">
              <a:solidFill>
                <a:schemeClr val="tx1"/>
              </a:solidFill>
            </a:endParaRPr>
          </a:p>
          <a:p>
            <a:pPr>
              <a:lnSpc>
                <a:spcPts val="2000"/>
              </a:lnSpc>
              <a:spcBef>
                <a:spcPts val="0"/>
              </a:spcBef>
            </a:pPr>
            <a:r>
              <a:rPr lang="en-US" altLang="zh-CN" sz="2000" dirty="0">
                <a:solidFill>
                  <a:schemeClr val="tx1"/>
                </a:solidFill>
              </a:rPr>
              <a:t>	</a:t>
            </a:r>
            <a:r>
              <a:rPr lang="en-US" altLang="zh-CN" sz="2000" dirty="0" err="1">
                <a:solidFill>
                  <a:schemeClr val="tx1"/>
                </a:solidFill>
              </a:rPr>
              <a:t>printf</a:t>
            </a:r>
            <a:r>
              <a:rPr lang="en-US" altLang="zh-CN" sz="2000" dirty="0">
                <a:solidFill>
                  <a:schemeClr val="tx1"/>
                </a:solidFill>
              </a:rPr>
              <a:t>("</a:t>
            </a:r>
            <a:r>
              <a:rPr lang="zh-CN" altLang="zh-CN" sz="2000" dirty="0">
                <a:solidFill>
                  <a:schemeClr val="tx1"/>
                </a:solidFill>
              </a:rPr>
              <a:t>姓名</a:t>
            </a:r>
            <a:r>
              <a:rPr lang="en-US" altLang="zh-CN" sz="2000" dirty="0">
                <a:solidFill>
                  <a:schemeClr val="tx1"/>
                </a:solidFill>
              </a:rPr>
              <a:t>:%s\n",(*p).name);</a:t>
            </a:r>
            <a:endParaRPr lang="zh-CN" altLang="zh-CN" sz="2000" dirty="0">
              <a:solidFill>
                <a:schemeClr val="tx1"/>
              </a:solidFill>
            </a:endParaRPr>
          </a:p>
          <a:p>
            <a:pPr>
              <a:lnSpc>
                <a:spcPts val="2000"/>
              </a:lnSpc>
              <a:spcBef>
                <a:spcPts val="0"/>
              </a:spcBef>
            </a:pPr>
            <a:r>
              <a:rPr lang="en-US" altLang="zh-CN" sz="2000" dirty="0">
                <a:solidFill>
                  <a:schemeClr val="tx1"/>
                </a:solidFill>
              </a:rPr>
              <a:t>	</a:t>
            </a:r>
            <a:r>
              <a:rPr lang="en-US" altLang="zh-CN" sz="2000" dirty="0" err="1">
                <a:solidFill>
                  <a:schemeClr val="tx1"/>
                </a:solidFill>
              </a:rPr>
              <a:t>printf</a:t>
            </a:r>
            <a:r>
              <a:rPr lang="en-US" altLang="zh-CN" sz="2000" dirty="0">
                <a:solidFill>
                  <a:schemeClr val="tx1"/>
                </a:solidFill>
              </a:rPr>
              <a:t>("</a:t>
            </a:r>
            <a:r>
              <a:rPr lang="zh-CN" altLang="zh-CN" sz="2000" dirty="0">
                <a:solidFill>
                  <a:schemeClr val="tx1"/>
                </a:solidFill>
              </a:rPr>
              <a:t>课程</a:t>
            </a:r>
            <a:r>
              <a:rPr lang="en-US" altLang="zh-CN" sz="2000" dirty="0">
                <a:solidFill>
                  <a:schemeClr val="tx1"/>
                </a:solidFill>
              </a:rPr>
              <a:t>1:%lf\n",(*p).grade[0]);</a:t>
            </a:r>
            <a:endParaRPr lang="zh-CN" altLang="zh-CN" sz="2000" dirty="0">
              <a:solidFill>
                <a:schemeClr val="tx1"/>
              </a:solidFill>
            </a:endParaRPr>
          </a:p>
          <a:p>
            <a:pPr>
              <a:lnSpc>
                <a:spcPts val="2000"/>
              </a:lnSpc>
              <a:spcBef>
                <a:spcPts val="0"/>
              </a:spcBef>
            </a:pPr>
            <a:r>
              <a:rPr lang="en-US" altLang="zh-CN" sz="2000" dirty="0">
                <a:solidFill>
                  <a:schemeClr val="tx1"/>
                </a:solidFill>
              </a:rPr>
              <a:t>	</a:t>
            </a:r>
            <a:r>
              <a:rPr lang="en-US" altLang="zh-CN" sz="2000" dirty="0" err="1">
                <a:solidFill>
                  <a:schemeClr val="tx1"/>
                </a:solidFill>
              </a:rPr>
              <a:t>printf</a:t>
            </a:r>
            <a:r>
              <a:rPr lang="en-US" altLang="zh-CN" sz="2000" dirty="0">
                <a:solidFill>
                  <a:schemeClr val="tx1"/>
                </a:solidFill>
              </a:rPr>
              <a:t>("</a:t>
            </a:r>
            <a:r>
              <a:rPr lang="zh-CN" altLang="zh-CN" sz="2000" dirty="0">
                <a:solidFill>
                  <a:schemeClr val="tx1"/>
                </a:solidFill>
              </a:rPr>
              <a:t>课程</a:t>
            </a:r>
            <a:r>
              <a:rPr lang="en-US" altLang="zh-CN" sz="2000" dirty="0">
                <a:solidFill>
                  <a:schemeClr val="tx1"/>
                </a:solidFill>
              </a:rPr>
              <a:t>2:%lf\n",(*p).grade[1]);</a:t>
            </a:r>
            <a:endParaRPr lang="zh-CN" altLang="zh-CN" sz="2000" dirty="0">
              <a:solidFill>
                <a:schemeClr val="tx1"/>
              </a:solidFill>
            </a:endParaRPr>
          </a:p>
          <a:p>
            <a:pPr>
              <a:lnSpc>
                <a:spcPts val="2000"/>
              </a:lnSpc>
              <a:spcBef>
                <a:spcPts val="0"/>
              </a:spcBef>
            </a:pPr>
            <a:r>
              <a:rPr lang="en-US" altLang="zh-CN" sz="2000" dirty="0">
                <a:solidFill>
                  <a:schemeClr val="tx1"/>
                </a:solidFill>
              </a:rPr>
              <a:t>	</a:t>
            </a:r>
            <a:r>
              <a:rPr lang="en-US" altLang="zh-CN" sz="2000" dirty="0" err="1">
                <a:solidFill>
                  <a:schemeClr val="tx1"/>
                </a:solidFill>
              </a:rPr>
              <a:t>printf</a:t>
            </a:r>
            <a:r>
              <a:rPr lang="en-US" altLang="zh-CN" sz="2000" dirty="0">
                <a:solidFill>
                  <a:schemeClr val="tx1"/>
                </a:solidFill>
              </a:rPr>
              <a:t>("</a:t>
            </a:r>
            <a:r>
              <a:rPr lang="zh-CN" altLang="zh-CN" sz="2000" dirty="0">
                <a:solidFill>
                  <a:schemeClr val="tx1"/>
                </a:solidFill>
              </a:rPr>
              <a:t>课程</a:t>
            </a:r>
            <a:r>
              <a:rPr lang="en-US" altLang="zh-CN" sz="2000" dirty="0">
                <a:solidFill>
                  <a:schemeClr val="tx1"/>
                </a:solidFill>
              </a:rPr>
              <a:t>3:%lf\n",(*p).grade[2]);</a:t>
            </a:r>
            <a:endParaRPr lang="zh-CN" altLang="zh-CN" sz="2000" dirty="0">
              <a:solidFill>
                <a:schemeClr val="tx1"/>
              </a:solidFill>
            </a:endParaRPr>
          </a:p>
          <a:p>
            <a:pPr>
              <a:lnSpc>
                <a:spcPts val="2000"/>
              </a:lnSpc>
              <a:spcBef>
                <a:spcPts val="0"/>
              </a:spcBef>
            </a:pPr>
            <a:r>
              <a:rPr lang="en-US" altLang="zh-CN" sz="2000" dirty="0">
                <a:solidFill>
                  <a:schemeClr val="tx1"/>
                </a:solidFill>
              </a:rPr>
              <a:t>}</a:t>
            </a:r>
            <a:endParaRPr lang="zh-CN" altLang="zh-CN" sz="2000" dirty="0">
              <a:solidFill>
                <a:schemeClr val="tx1"/>
              </a:solidFill>
            </a:endParaRPr>
          </a:p>
          <a:p>
            <a:pPr>
              <a:lnSpc>
                <a:spcPts val="2000"/>
              </a:lnSpc>
              <a:spcBef>
                <a:spcPts val="0"/>
              </a:spcBef>
            </a:pPr>
            <a:r>
              <a:rPr lang="en-US" altLang="zh-CN" sz="2000" dirty="0" err="1">
                <a:solidFill>
                  <a:schemeClr val="tx1"/>
                </a:solidFill>
              </a:rPr>
              <a:t>int</a:t>
            </a:r>
            <a:r>
              <a:rPr lang="en-US" altLang="zh-CN" sz="2000" dirty="0">
                <a:solidFill>
                  <a:schemeClr val="tx1"/>
                </a:solidFill>
              </a:rPr>
              <a:t> main()</a:t>
            </a:r>
            <a:endParaRPr lang="zh-CN" altLang="zh-CN" sz="2000" dirty="0">
              <a:solidFill>
                <a:schemeClr val="tx1"/>
              </a:solidFill>
            </a:endParaRPr>
          </a:p>
          <a:p>
            <a:pPr>
              <a:lnSpc>
                <a:spcPts val="2000"/>
              </a:lnSpc>
              <a:spcBef>
                <a:spcPts val="0"/>
              </a:spcBef>
            </a:pPr>
            <a:r>
              <a:rPr lang="en-US" altLang="zh-CN" sz="2000" dirty="0">
                <a:solidFill>
                  <a:schemeClr val="tx1"/>
                </a:solidFill>
              </a:rPr>
              <a:t>{</a:t>
            </a:r>
            <a:endParaRPr lang="zh-CN" altLang="zh-CN" sz="2000" dirty="0">
              <a:solidFill>
                <a:schemeClr val="tx1"/>
              </a:solidFill>
            </a:endParaRPr>
          </a:p>
          <a:p>
            <a:pPr>
              <a:lnSpc>
                <a:spcPts val="2000"/>
              </a:lnSpc>
              <a:spcBef>
                <a:spcPts val="0"/>
              </a:spcBef>
            </a:pPr>
            <a:r>
              <a:rPr lang="en-US" altLang="zh-CN" sz="2000" dirty="0">
                <a:solidFill>
                  <a:schemeClr val="tx1"/>
                </a:solidFill>
              </a:rPr>
              <a:t>	</a:t>
            </a:r>
            <a:r>
              <a:rPr lang="en-US" altLang="zh-CN" sz="2000" dirty="0" err="1">
                <a:solidFill>
                  <a:schemeClr val="tx1"/>
                </a:solidFill>
              </a:rPr>
              <a:t>struct</a:t>
            </a:r>
            <a:r>
              <a:rPr lang="en-US" altLang="zh-CN" sz="2000" dirty="0">
                <a:solidFill>
                  <a:schemeClr val="tx1"/>
                </a:solidFill>
              </a:rPr>
              <a:t> student stu1={20160101,"</a:t>
            </a:r>
            <a:r>
              <a:rPr lang="zh-CN" altLang="zh-CN" sz="2000" dirty="0">
                <a:solidFill>
                  <a:schemeClr val="tx1"/>
                </a:solidFill>
              </a:rPr>
              <a:t>李磊</a:t>
            </a:r>
            <a:r>
              <a:rPr lang="en-US" altLang="zh-CN" sz="2000" dirty="0">
                <a:solidFill>
                  <a:schemeClr val="tx1"/>
                </a:solidFill>
              </a:rPr>
              <a:t>",{90,85,80}};</a:t>
            </a:r>
            <a:endParaRPr lang="zh-CN" altLang="zh-CN" sz="2000" dirty="0">
              <a:solidFill>
                <a:schemeClr val="tx1"/>
              </a:solidFill>
            </a:endParaRPr>
          </a:p>
          <a:p>
            <a:pPr>
              <a:lnSpc>
                <a:spcPts val="2000"/>
              </a:lnSpc>
              <a:spcBef>
                <a:spcPts val="0"/>
              </a:spcBef>
            </a:pPr>
            <a:r>
              <a:rPr lang="en-US" altLang="zh-CN" sz="2000" dirty="0">
                <a:solidFill>
                  <a:schemeClr val="tx1"/>
                </a:solidFill>
              </a:rPr>
              <a:t>      </a:t>
            </a:r>
            <a:r>
              <a:rPr lang="en-US" altLang="zh-CN" sz="2000" dirty="0" err="1">
                <a:solidFill>
                  <a:schemeClr val="tx1"/>
                </a:solidFill>
              </a:rPr>
              <a:t>showStuInfo</a:t>
            </a:r>
            <a:r>
              <a:rPr lang="en-US" altLang="zh-CN" sz="2000" dirty="0">
                <a:solidFill>
                  <a:schemeClr val="tx1"/>
                </a:solidFill>
              </a:rPr>
              <a:t>(</a:t>
            </a:r>
            <a:r>
              <a:rPr lang="en-US" altLang="zh-CN" sz="2000" b="1" dirty="0">
                <a:solidFill>
                  <a:schemeClr val="accent1"/>
                </a:solidFill>
              </a:rPr>
              <a:t>&amp;stu1</a:t>
            </a:r>
            <a:r>
              <a:rPr lang="en-US" altLang="zh-CN" sz="2000" dirty="0">
                <a:solidFill>
                  <a:schemeClr val="tx1"/>
                </a:solidFill>
              </a:rPr>
              <a:t>);</a:t>
            </a:r>
          </a:p>
          <a:p>
            <a:pPr>
              <a:lnSpc>
                <a:spcPts val="2000"/>
              </a:lnSpc>
              <a:spcBef>
                <a:spcPts val="0"/>
              </a:spcBef>
            </a:pPr>
            <a:r>
              <a:rPr lang="en-US" altLang="zh-CN" sz="2000" dirty="0">
                <a:solidFill>
                  <a:schemeClr val="tx1"/>
                </a:solidFill>
              </a:rPr>
              <a:t>	return 0;</a:t>
            </a:r>
            <a:endParaRPr lang="zh-CN" altLang="zh-CN" sz="2000" dirty="0">
              <a:solidFill>
                <a:schemeClr val="tx1"/>
              </a:solidFill>
            </a:endParaRPr>
          </a:p>
          <a:p>
            <a:pPr>
              <a:lnSpc>
                <a:spcPts val="2000"/>
              </a:lnSpc>
              <a:spcBef>
                <a:spcPts val="0"/>
              </a:spcBef>
            </a:pPr>
            <a:r>
              <a:rPr lang="en-US" altLang="zh-CN" sz="2000" dirty="0">
                <a:solidFill>
                  <a:schemeClr val="tx1"/>
                </a:solidFill>
              </a:rPr>
              <a:t>}</a:t>
            </a:r>
            <a:endParaRPr lang="zh-CN" altLang="zh-CN" sz="2000" dirty="0">
              <a:solidFill>
                <a:schemeClr val="tx1"/>
              </a:solidFill>
            </a:endParaRPr>
          </a:p>
        </p:txBody>
      </p:sp>
      <p:sp>
        <p:nvSpPr>
          <p:cNvPr id="10" name="云形标注 9"/>
          <p:cNvSpPr/>
          <p:nvPr/>
        </p:nvSpPr>
        <p:spPr>
          <a:xfrm>
            <a:off x="5825721" y="3254851"/>
            <a:ext cx="2474217" cy="1134269"/>
          </a:xfrm>
          <a:prstGeom prst="cloud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a:solidFill>
                  <a:schemeClr val="tx1"/>
                </a:solidFill>
                <a:latin typeface="微软雅黑" pitchFamily="34" charset="-122"/>
                <a:ea typeface="微软雅黑" pitchFamily="34" charset="-122"/>
              </a:rPr>
              <a:t>地址传递</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43487" y="428625"/>
            <a:ext cx="2105025" cy="2000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075024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26"/>
                                        </p:tgtEl>
                                        <p:attrNameLst>
                                          <p:attrName>style.visibility</p:attrName>
                                        </p:attrNameLst>
                                      </p:cBhvr>
                                      <p:to>
                                        <p:strVal val="visible"/>
                                      </p:to>
                                    </p:set>
                                    <p:animEffect transition="in" filter="fade">
                                      <p:cBhvr>
                                        <p:cTn id="12"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sz="half" idx="1"/>
          </p:nvPr>
        </p:nvSpPr>
        <p:spPr>
          <a:xfrm>
            <a:off x="494631" y="1246189"/>
            <a:ext cx="7861578" cy="3880772"/>
          </a:xfrm>
        </p:spPr>
        <p:txBody>
          <a:bodyPr/>
          <a:lstStyle/>
          <a:p>
            <a:pPr marL="0" defTabSz="914400">
              <a:lnSpc>
                <a:spcPct val="150000"/>
              </a:lnSpc>
            </a:pPr>
            <a:r>
              <a:rPr lang="zh-CN" altLang="en-US" sz="2400" dirty="0">
                <a:solidFill>
                  <a:schemeClr val="tx1"/>
                </a:solidFill>
                <a:latin typeface="微软雅黑" pitchFamily="34" charset="-122"/>
                <a:ea typeface="微软雅黑" pitchFamily="34" charset="-122"/>
              </a:rPr>
              <a:t>函数的参数是结构体变量</a:t>
            </a:r>
            <a:endParaRPr lang="en-US" altLang="zh-CN" sz="2400" dirty="0">
              <a:solidFill>
                <a:schemeClr val="tx1"/>
              </a:solidFill>
              <a:latin typeface="微软雅黑" pitchFamily="34" charset="-122"/>
              <a:ea typeface="微软雅黑" pitchFamily="34" charset="-122"/>
            </a:endParaRPr>
          </a:p>
          <a:p>
            <a:pPr marL="0" indent="0" defTabSz="914400">
              <a:lnSpc>
                <a:spcPct val="150000"/>
              </a:lnSpc>
              <a:buNone/>
            </a:pPr>
            <a:r>
              <a:rPr lang="en-US" altLang="zh-CN" sz="2400" dirty="0">
                <a:solidFill>
                  <a:schemeClr val="tx1"/>
                </a:solidFill>
                <a:latin typeface="微软雅黑" pitchFamily="34" charset="-122"/>
                <a:ea typeface="微软雅黑" pitchFamily="34" charset="-122"/>
              </a:rPr>
              <a:t> 	</a:t>
            </a:r>
            <a:r>
              <a:rPr lang="zh-CN" altLang="en-US" sz="2400" dirty="0">
                <a:solidFill>
                  <a:schemeClr val="tx1"/>
                </a:solidFill>
                <a:latin typeface="微软雅黑" pitchFamily="34" charset="-122"/>
                <a:ea typeface="微软雅黑" pitchFamily="34" charset="-122"/>
              </a:rPr>
              <a:t>值传递</a:t>
            </a:r>
            <a:endParaRPr lang="en-US" altLang="zh-CN" sz="2400" dirty="0">
              <a:solidFill>
                <a:schemeClr val="tx1"/>
              </a:solidFill>
              <a:latin typeface="微软雅黑" pitchFamily="34" charset="-122"/>
              <a:ea typeface="微软雅黑" pitchFamily="34" charset="-122"/>
            </a:endParaRPr>
          </a:p>
          <a:p>
            <a:pPr marL="0" defTabSz="914400">
              <a:lnSpc>
                <a:spcPct val="150000"/>
              </a:lnSpc>
            </a:pPr>
            <a:r>
              <a:rPr lang="zh-CN" altLang="en-US" sz="2400" dirty="0">
                <a:solidFill>
                  <a:schemeClr val="tx1"/>
                </a:solidFill>
                <a:latin typeface="微软雅黑" pitchFamily="34" charset="-122"/>
                <a:ea typeface="微软雅黑" pitchFamily="34" charset="-122"/>
              </a:rPr>
              <a:t>函数的参数是结构体指针</a:t>
            </a:r>
            <a:endParaRPr lang="en-US" altLang="zh-CN" sz="2400" dirty="0">
              <a:solidFill>
                <a:schemeClr val="tx1"/>
              </a:solidFill>
              <a:latin typeface="微软雅黑" pitchFamily="34" charset="-122"/>
              <a:ea typeface="微软雅黑" pitchFamily="34" charset="-122"/>
            </a:endParaRPr>
          </a:p>
          <a:p>
            <a:pPr marL="0" indent="0" defTabSz="914400">
              <a:lnSpc>
                <a:spcPct val="150000"/>
              </a:lnSpc>
              <a:buNone/>
            </a:pPr>
            <a:r>
              <a:rPr lang="en-US" altLang="zh-CN" sz="2400" dirty="0">
                <a:solidFill>
                  <a:schemeClr val="tx1"/>
                </a:solidFill>
                <a:latin typeface="微软雅黑" pitchFamily="34" charset="-122"/>
                <a:ea typeface="微软雅黑" pitchFamily="34" charset="-122"/>
              </a:rPr>
              <a:t>	</a:t>
            </a:r>
            <a:r>
              <a:rPr lang="zh-CN" altLang="en-US" sz="2400" dirty="0">
                <a:solidFill>
                  <a:schemeClr val="tx1"/>
                </a:solidFill>
                <a:latin typeface="微软雅黑" pitchFamily="34" charset="-122"/>
                <a:ea typeface="微软雅黑" pitchFamily="34" charset="-122"/>
              </a:rPr>
              <a:t>地址传递</a:t>
            </a:r>
            <a:endParaRPr lang="en-US" altLang="zh-CN" sz="2400" dirty="0">
              <a:solidFill>
                <a:schemeClr val="tx1"/>
              </a:solidFill>
              <a:latin typeface="微软雅黑" pitchFamily="34" charset="-122"/>
              <a:ea typeface="微软雅黑" pitchFamily="34" charset="-122"/>
            </a:endParaRPr>
          </a:p>
          <a:p>
            <a:endParaRPr lang="zh-CN" altLang="en-US" dirty="0"/>
          </a:p>
        </p:txBody>
      </p:sp>
    </p:spTree>
    <p:extLst>
      <p:ext uri="{BB962C8B-B14F-4D97-AF65-F5344CB8AC3E}">
        <p14:creationId xmlns:p14="http://schemas.microsoft.com/office/powerpoint/2010/main" val="227588957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8"/>
          <p:cNvSpPr txBox="1">
            <a:spLocks noChangeArrowheads="1"/>
          </p:cNvSpPr>
          <p:nvPr/>
        </p:nvSpPr>
        <p:spPr>
          <a:xfrm>
            <a:off x="1403855" y="1301424"/>
            <a:ext cx="7484534" cy="833966"/>
          </a:xfrm>
          <a:prstGeom prst="rect">
            <a:avLst/>
          </a:prstGeom>
        </p:spPr>
        <p:txBody>
          <a:bodyPr vert="horz" lIns="91440" tIns="45720" rIns="91440" bIns="45720" rtlCol="0" anchor="b">
            <a:noAutofit/>
          </a:bodyPr>
          <a:lstStyle>
            <a:lvl1pPr algn="r" defTabSz="457200" rtl="0" eaLnBrk="1" latinLnBrk="0" hangingPunct="1">
              <a:spcBef>
                <a:spcPct val="0"/>
              </a:spcBef>
              <a:buNone/>
              <a:defRPr lang="zh-CN" sz="4800" kern="1200">
                <a:solidFill>
                  <a:schemeClr val="accent1"/>
                </a:solidFill>
                <a:latin typeface="Microsoft YaHei UI" panose="020B0503020204020204" pitchFamily="34" charset="-122"/>
                <a:ea typeface="Microsoft YaHei UI" panose="020B0503020204020204" pitchFamily="34" charset="-122"/>
                <a:cs typeface="+mj-cs"/>
              </a:defRPr>
            </a:lvl1pPr>
            <a:lvl2pPr eaLnBrk="1" latinLnBrk="0" hangingPunct="1">
              <a:defRPr lang="zh-CN">
                <a:solidFill>
                  <a:schemeClr val="tx2"/>
                </a:solidFill>
              </a:defRPr>
            </a:lvl2pPr>
            <a:lvl3pPr eaLnBrk="1" latinLnBrk="0" hangingPunct="1">
              <a:defRPr lang="zh-CN">
                <a:solidFill>
                  <a:schemeClr val="tx2"/>
                </a:solidFill>
              </a:defRPr>
            </a:lvl3pPr>
            <a:lvl4pPr eaLnBrk="1" latinLnBrk="0" hangingPunct="1">
              <a:defRPr lang="zh-CN">
                <a:solidFill>
                  <a:schemeClr val="tx2"/>
                </a:solidFill>
              </a:defRPr>
            </a:lvl4pPr>
            <a:lvl5pPr eaLnBrk="1" latinLnBrk="0" hangingPunct="1">
              <a:defRPr lang="zh-CN">
                <a:solidFill>
                  <a:schemeClr val="tx2"/>
                </a:solidFill>
              </a:defRPr>
            </a:lvl5pPr>
            <a:lvl6pPr eaLnBrk="1" latinLnBrk="0" hangingPunct="1">
              <a:defRPr lang="zh-CN">
                <a:solidFill>
                  <a:schemeClr val="tx2"/>
                </a:solidFill>
              </a:defRPr>
            </a:lvl6pPr>
            <a:lvl7pPr eaLnBrk="1" latinLnBrk="0" hangingPunct="1">
              <a:defRPr lang="zh-CN">
                <a:solidFill>
                  <a:schemeClr val="tx2"/>
                </a:solidFill>
              </a:defRPr>
            </a:lvl7pPr>
            <a:lvl8pPr eaLnBrk="1" latinLnBrk="0" hangingPunct="1">
              <a:defRPr lang="zh-CN">
                <a:solidFill>
                  <a:schemeClr val="tx2"/>
                </a:solidFill>
              </a:defRPr>
            </a:lvl8pPr>
            <a:lvl9pPr eaLnBrk="1" latinLnBrk="0" hangingPunct="1">
              <a:defRPr lang="zh-CN">
                <a:solidFill>
                  <a:schemeClr val="tx2"/>
                </a:solidFill>
              </a:defRPr>
            </a:lvl9pPr>
          </a:lstStyle>
          <a:p>
            <a:pPr algn="ctr"/>
            <a:r>
              <a:rPr lang="en-US" altLang="zh-CN" sz="4400" b="1" dirty="0">
                <a:solidFill>
                  <a:schemeClr val="accent2">
                    <a:lumMod val="50000"/>
                  </a:schemeClr>
                </a:solidFill>
                <a:latin typeface="微软雅黑" pitchFamily="34" charset="-122"/>
                <a:ea typeface="微软雅黑" pitchFamily="34" charset="-122"/>
              </a:rPr>
              <a:t>9.5 </a:t>
            </a:r>
            <a:r>
              <a:rPr lang="zh-CN" altLang="en-US" sz="4400" b="1" dirty="0">
                <a:solidFill>
                  <a:schemeClr val="accent2">
                    <a:lumMod val="50000"/>
                  </a:schemeClr>
                </a:solidFill>
                <a:latin typeface="微软雅黑" pitchFamily="34" charset="-122"/>
                <a:ea typeface="微软雅黑" pitchFamily="34" charset="-122"/>
              </a:rPr>
              <a:t>链表</a:t>
            </a:r>
          </a:p>
        </p:txBody>
      </p:sp>
    </p:spTree>
    <p:extLst>
      <p:ext uri="{BB962C8B-B14F-4D97-AF65-F5344CB8AC3E}">
        <p14:creationId xmlns:p14="http://schemas.microsoft.com/office/powerpoint/2010/main" val="48759905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sz="half" idx="1"/>
          </p:nvPr>
        </p:nvSpPr>
        <p:spPr>
          <a:xfrm>
            <a:off x="818188" y="2695161"/>
            <a:ext cx="7861578" cy="3880772"/>
          </a:xfrm>
        </p:spPr>
        <p:txBody>
          <a:bodyPr>
            <a:normAutofit/>
          </a:bodyPr>
          <a:lstStyle/>
          <a:p>
            <a:pPr marL="0" defTabSz="914400">
              <a:lnSpc>
                <a:spcPct val="150000"/>
              </a:lnSpc>
            </a:pPr>
            <a:r>
              <a:rPr lang="zh-CN" altLang="en-US" sz="2000" dirty="0">
                <a:solidFill>
                  <a:schemeClr val="tx1"/>
                </a:solidFill>
                <a:latin typeface="微软雅黑" pitchFamily="34" charset="-122"/>
                <a:ea typeface="微软雅黑" pitchFamily="34" charset="-122"/>
              </a:rPr>
              <a:t>头指针 ：</a:t>
            </a:r>
            <a:r>
              <a:rPr lang="zh-CN" altLang="zh-CN" sz="2000" dirty="0">
                <a:solidFill>
                  <a:schemeClr val="tx1"/>
                </a:solidFill>
                <a:latin typeface="微软雅黑" pitchFamily="34" charset="-122"/>
                <a:ea typeface="微软雅黑" pitchFamily="34" charset="-122"/>
              </a:rPr>
              <a:t>存储的是第一个结点的首地址</a:t>
            </a:r>
            <a:r>
              <a:rPr lang="zh-CN" altLang="en-US" sz="2000" dirty="0">
                <a:solidFill>
                  <a:schemeClr val="tx1"/>
                </a:solidFill>
                <a:latin typeface="微软雅黑" pitchFamily="34" charset="-122"/>
                <a:ea typeface="微软雅黑" pitchFamily="34" charset="-122"/>
              </a:rPr>
              <a:t>。</a:t>
            </a:r>
            <a:endParaRPr lang="en-US" altLang="zh-CN" sz="2000" dirty="0">
              <a:solidFill>
                <a:schemeClr val="tx1"/>
              </a:solidFill>
              <a:latin typeface="微软雅黑" pitchFamily="34" charset="-122"/>
              <a:ea typeface="微软雅黑" pitchFamily="34" charset="-122"/>
            </a:endParaRPr>
          </a:p>
          <a:p>
            <a:pPr marL="0" defTabSz="914400">
              <a:lnSpc>
                <a:spcPct val="150000"/>
              </a:lnSpc>
            </a:pPr>
            <a:r>
              <a:rPr lang="zh-CN" altLang="en-US" sz="2000" dirty="0">
                <a:solidFill>
                  <a:schemeClr val="tx1"/>
                </a:solidFill>
                <a:latin typeface="微软雅黑" pitchFamily="34" charset="-122"/>
                <a:ea typeface="微软雅黑" pitchFamily="34" charset="-122"/>
              </a:rPr>
              <a:t>结点：链表中的每一个元素。</a:t>
            </a:r>
            <a:endParaRPr lang="en-US" altLang="zh-CN" sz="2000" dirty="0">
              <a:solidFill>
                <a:schemeClr val="tx1"/>
              </a:solidFill>
              <a:latin typeface="微软雅黑" pitchFamily="34" charset="-122"/>
              <a:ea typeface="微软雅黑" pitchFamily="34" charset="-122"/>
            </a:endParaRPr>
          </a:p>
          <a:p>
            <a:pPr marL="0" indent="0" defTabSz="914400">
              <a:lnSpc>
                <a:spcPct val="150000"/>
              </a:lnSpc>
              <a:buNone/>
            </a:pPr>
            <a:r>
              <a:rPr lang="en-US" altLang="zh-CN" sz="2000" dirty="0">
                <a:solidFill>
                  <a:schemeClr val="tx1"/>
                </a:solidFill>
                <a:latin typeface="微软雅黑" pitchFamily="34" charset="-122"/>
                <a:ea typeface="微软雅黑" pitchFamily="34" charset="-122"/>
              </a:rPr>
              <a:t>	</a:t>
            </a:r>
            <a:r>
              <a:rPr lang="zh-CN" altLang="en-US" sz="2000" dirty="0">
                <a:solidFill>
                  <a:schemeClr val="tx1"/>
                </a:solidFill>
                <a:latin typeface="微软雅黑" pitchFamily="34" charset="-122"/>
                <a:ea typeface="微软雅黑" pitchFamily="34" charset="-122"/>
              </a:rPr>
              <a:t>数据域：存储用户需要的数据</a:t>
            </a:r>
            <a:endParaRPr lang="en-US" altLang="zh-CN" sz="2000" dirty="0">
              <a:solidFill>
                <a:schemeClr val="tx1"/>
              </a:solidFill>
              <a:latin typeface="微软雅黑" pitchFamily="34" charset="-122"/>
              <a:ea typeface="微软雅黑" pitchFamily="34" charset="-122"/>
            </a:endParaRPr>
          </a:p>
          <a:p>
            <a:pPr marL="0" indent="0" defTabSz="914400">
              <a:lnSpc>
                <a:spcPct val="150000"/>
              </a:lnSpc>
              <a:buNone/>
            </a:pPr>
            <a:r>
              <a:rPr lang="en-US" altLang="zh-CN" sz="2000" dirty="0">
                <a:solidFill>
                  <a:schemeClr val="tx1"/>
                </a:solidFill>
                <a:latin typeface="微软雅黑" pitchFamily="34" charset="-122"/>
                <a:ea typeface="微软雅黑" pitchFamily="34" charset="-122"/>
              </a:rPr>
              <a:t>	</a:t>
            </a:r>
            <a:r>
              <a:rPr lang="zh-CN" altLang="en-US" sz="2000" dirty="0">
                <a:solidFill>
                  <a:schemeClr val="tx1"/>
                </a:solidFill>
                <a:latin typeface="微软雅黑" pitchFamily="34" charset="-122"/>
                <a:ea typeface="微软雅黑" pitchFamily="34" charset="-122"/>
              </a:rPr>
              <a:t>指针域：存储下一个结点的地址</a:t>
            </a:r>
            <a:endParaRPr lang="en-US" altLang="zh-CN" sz="2000" dirty="0">
              <a:solidFill>
                <a:schemeClr val="tx1"/>
              </a:solidFill>
              <a:latin typeface="微软雅黑" pitchFamily="34" charset="-122"/>
              <a:ea typeface="微软雅黑" pitchFamily="34" charset="-122"/>
            </a:endParaRPr>
          </a:p>
        </p:txBody>
      </p:sp>
      <p:sp>
        <p:nvSpPr>
          <p:cNvPr id="3"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graphicFrame>
        <p:nvGraphicFramePr>
          <p:cNvPr id="4" name="对象 3"/>
          <p:cNvGraphicFramePr>
            <a:graphicFrameLocks noChangeAspect="1"/>
          </p:cNvGraphicFramePr>
          <p:nvPr>
            <p:extLst>
              <p:ext uri="{D42A27DB-BD31-4B8C-83A1-F6EECF244321}">
                <p14:modId xmlns:p14="http://schemas.microsoft.com/office/powerpoint/2010/main" val="2523151284"/>
              </p:ext>
            </p:extLst>
          </p:nvPr>
        </p:nvGraphicFramePr>
        <p:xfrm>
          <a:off x="18757" y="717457"/>
          <a:ext cx="9015425" cy="1744395"/>
        </p:xfrm>
        <a:graphic>
          <a:graphicData uri="http://schemas.openxmlformats.org/presentationml/2006/ole">
            <mc:AlternateContent xmlns:mc="http://schemas.openxmlformats.org/markup-compatibility/2006">
              <mc:Choice xmlns:v="urn:schemas-microsoft-com:vml" Requires="v">
                <p:oleObj name="Visio" r:id="rId2" imgW="5895509" imgH="1143979" progId="Visio.Drawing.11">
                  <p:embed/>
                </p:oleObj>
              </mc:Choice>
              <mc:Fallback>
                <p:oleObj name="Visio" r:id="rId2" imgW="5895509" imgH="1143979" progId="Visio.Drawing.11">
                  <p:embed/>
                  <p:pic>
                    <p:nvPicPr>
                      <p:cNvPr id="0" name="Object 1"/>
                      <p:cNvPicPr>
                        <a:picLocks noChangeAspect="1" noChangeArrowheads="1"/>
                      </p:cNvPicPr>
                      <p:nvPr/>
                    </p:nvPicPr>
                    <p:blipFill>
                      <a:blip r:embed="rId3"/>
                      <a:srcRect/>
                      <a:stretch>
                        <a:fillRect/>
                      </a:stretch>
                    </p:blipFill>
                    <p:spPr bwMode="auto">
                      <a:xfrm>
                        <a:off x="18757" y="717457"/>
                        <a:ext cx="9015425" cy="1744395"/>
                      </a:xfrm>
                      <a:prstGeom prst="rect">
                        <a:avLst/>
                      </a:prstGeom>
                      <a:noFill/>
                    </p:spPr>
                  </p:pic>
                </p:oleObj>
              </mc:Fallback>
            </mc:AlternateContent>
          </a:graphicData>
        </a:graphic>
      </p:graphicFrame>
      <p:sp>
        <p:nvSpPr>
          <p:cNvPr id="5" name="矩形 2"/>
          <p:cNvSpPr txBox="1">
            <a:spLocks noChangeArrowheads="1"/>
          </p:cNvSpPr>
          <p:nvPr/>
        </p:nvSpPr>
        <p:spPr>
          <a:xfrm>
            <a:off x="656490" y="857630"/>
            <a:ext cx="8598907" cy="608549"/>
          </a:xfrm>
          <a:prstGeom prst="rect">
            <a:avLst/>
          </a:prstGeom>
        </p:spPr>
        <p:txBody>
          <a:bodyPr vert="horz" lIns="91440" tIns="45720" rIns="91440" bIns="45720" rtlCol="0" anchor="t">
            <a:normAutofit/>
          </a:bodyPr>
          <a:lstStyle>
            <a:lvl1pPr algn="l" defTabSz="457200" rtl="0" eaLnBrk="1" latinLnBrk="0" hangingPunct="1">
              <a:spcBef>
                <a:spcPct val="0"/>
              </a:spcBef>
              <a:buNone/>
              <a:defRPr lang="zh-CN" sz="3600" b="1" kern="1200">
                <a:solidFill>
                  <a:schemeClr val="accent2">
                    <a:lumMod val="50000"/>
                  </a:schemeClr>
                </a:solidFill>
                <a:latin typeface="Microsoft YaHei UI" panose="020B0503020204020204" pitchFamily="34" charset="-122"/>
                <a:ea typeface="Microsoft YaHei UI" panose="020B0503020204020204" pitchFamily="34" charset="-122"/>
                <a:cs typeface="+mj-cs"/>
              </a:defRPr>
            </a:lvl1pPr>
            <a:lvl2pPr eaLnBrk="1" latinLnBrk="0" hangingPunct="1">
              <a:defRPr lang="zh-CN">
                <a:solidFill>
                  <a:schemeClr val="tx2"/>
                </a:solidFill>
              </a:defRPr>
            </a:lvl2pPr>
            <a:lvl3pPr eaLnBrk="1" latinLnBrk="0" hangingPunct="1">
              <a:defRPr lang="zh-CN">
                <a:solidFill>
                  <a:schemeClr val="tx2"/>
                </a:solidFill>
              </a:defRPr>
            </a:lvl3pPr>
            <a:lvl4pPr eaLnBrk="1" latinLnBrk="0" hangingPunct="1">
              <a:defRPr lang="zh-CN">
                <a:solidFill>
                  <a:schemeClr val="tx2"/>
                </a:solidFill>
              </a:defRPr>
            </a:lvl4pPr>
            <a:lvl5pPr eaLnBrk="1" latinLnBrk="0" hangingPunct="1">
              <a:defRPr lang="zh-CN">
                <a:solidFill>
                  <a:schemeClr val="tx2"/>
                </a:solidFill>
              </a:defRPr>
            </a:lvl5pPr>
            <a:lvl6pPr eaLnBrk="1" latinLnBrk="0" hangingPunct="1">
              <a:defRPr lang="zh-CN">
                <a:solidFill>
                  <a:schemeClr val="tx2"/>
                </a:solidFill>
              </a:defRPr>
            </a:lvl6pPr>
            <a:lvl7pPr eaLnBrk="1" latinLnBrk="0" hangingPunct="1">
              <a:defRPr lang="zh-CN">
                <a:solidFill>
                  <a:schemeClr val="tx2"/>
                </a:solidFill>
              </a:defRPr>
            </a:lvl7pPr>
            <a:lvl8pPr eaLnBrk="1" latinLnBrk="0" hangingPunct="1">
              <a:defRPr lang="zh-CN">
                <a:solidFill>
                  <a:schemeClr val="tx2"/>
                </a:solidFill>
              </a:defRPr>
            </a:lvl8pPr>
            <a:lvl9pPr eaLnBrk="1" latinLnBrk="0" hangingPunct="1">
              <a:defRPr lang="zh-CN">
                <a:solidFill>
                  <a:schemeClr val="tx2"/>
                </a:solidFill>
              </a:defRPr>
            </a:lvl9pPr>
          </a:lstStyle>
          <a:p>
            <a:r>
              <a:rPr lang="en-US" altLang="zh-CN" sz="2800" dirty="0">
                <a:solidFill>
                  <a:schemeClr val="accent1"/>
                </a:solidFill>
                <a:latin typeface="微软雅黑" pitchFamily="34" charset="-122"/>
                <a:ea typeface="微软雅黑" pitchFamily="34" charset="-122"/>
              </a:rPr>
              <a:t>9.5.1 </a:t>
            </a:r>
            <a:r>
              <a:rPr lang="zh-CN" altLang="en-US" sz="2800" dirty="0">
                <a:solidFill>
                  <a:schemeClr val="accent1"/>
                </a:solidFill>
                <a:latin typeface="微软雅黑" pitchFamily="34" charset="-122"/>
                <a:ea typeface="微软雅黑" pitchFamily="34" charset="-122"/>
              </a:rPr>
              <a:t>链表的概念</a:t>
            </a:r>
          </a:p>
        </p:txBody>
      </p:sp>
    </p:spTree>
    <p:extLst>
      <p:ext uri="{BB962C8B-B14F-4D97-AF65-F5344CB8AC3E}">
        <p14:creationId xmlns:p14="http://schemas.microsoft.com/office/powerpoint/2010/main" val="91762118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sz="half" idx="1"/>
          </p:nvPr>
        </p:nvSpPr>
        <p:spPr>
          <a:xfrm>
            <a:off x="656489" y="1044148"/>
            <a:ext cx="3552178" cy="5458265"/>
          </a:xfrm>
        </p:spPr>
        <p:txBody>
          <a:bodyPr>
            <a:normAutofit fontScale="47500" lnSpcReduction="20000"/>
          </a:bodyPr>
          <a:lstStyle/>
          <a:p>
            <a:pPr>
              <a:lnSpc>
                <a:spcPct val="160000"/>
              </a:lnSpc>
            </a:pPr>
            <a:r>
              <a:rPr lang="zh-CN" altLang="zh-CN" sz="4400" dirty="0">
                <a:solidFill>
                  <a:schemeClr val="tx1"/>
                </a:solidFill>
                <a:latin typeface="微软雅黑" pitchFamily="34" charset="-122"/>
                <a:ea typeface="微软雅黑" pitchFamily="34" charset="-122"/>
              </a:rPr>
              <a:t>链表</a:t>
            </a:r>
            <a:endParaRPr lang="en-US" altLang="zh-CN" sz="4400" dirty="0">
              <a:solidFill>
                <a:schemeClr val="tx1"/>
              </a:solidFill>
              <a:latin typeface="微软雅黑" pitchFamily="34" charset="-122"/>
              <a:ea typeface="微软雅黑" pitchFamily="34" charset="-122"/>
            </a:endParaRPr>
          </a:p>
          <a:p>
            <a:pPr marL="0" indent="0">
              <a:lnSpc>
                <a:spcPct val="160000"/>
              </a:lnSpc>
              <a:buNone/>
            </a:pPr>
            <a:r>
              <a:rPr lang="en-US" altLang="zh-CN" sz="4400" dirty="0">
                <a:solidFill>
                  <a:schemeClr val="tx1"/>
                </a:solidFill>
                <a:latin typeface="微软雅黑" pitchFamily="34" charset="-122"/>
                <a:ea typeface="微软雅黑" pitchFamily="34" charset="-122"/>
              </a:rPr>
              <a:t>	</a:t>
            </a:r>
            <a:r>
              <a:rPr lang="zh-CN" altLang="zh-CN" sz="4400" dirty="0">
                <a:solidFill>
                  <a:schemeClr val="tx1"/>
                </a:solidFill>
                <a:latin typeface="微软雅黑" pitchFamily="34" charset="-122"/>
                <a:ea typeface="微软雅黑" pitchFamily="34" charset="-122"/>
              </a:rPr>
              <a:t>在执行过程中根据需要动态申请空间，结点的个数可以根据需要增加或减少。</a:t>
            </a:r>
            <a:endParaRPr lang="en-US" altLang="zh-CN" sz="4400" dirty="0">
              <a:solidFill>
                <a:schemeClr val="tx1"/>
              </a:solidFill>
              <a:latin typeface="微软雅黑" pitchFamily="34" charset="-122"/>
              <a:ea typeface="微软雅黑" pitchFamily="34" charset="-122"/>
            </a:endParaRPr>
          </a:p>
          <a:p>
            <a:pPr marL="0" indent="0">
              <a:lnSpc>
                <a:spcPct val="160000"/>
              </a:lnSpc>
              <a:buNone/>
            </a:pPr>
            <a:r>
              <a:rPr lang="en-US" altLang="zh-CN" sz="4400" dirty="0">
                <a:solidFill>
                  <a:schemeClr val="tx1"/>
                </a:solidFill>
                <a:latin typeface="微软雅黑" pitchFamily="34" charset="-122"/>
                <a:ea typeface="微软雅黑" pitchFamily="34" charset="-122"/>
              </a:rPr>
              <a:t>	</a:t>
            </a:r>
            <a:r>
              <a:rPr lang="zh-CN" altLang="en-US" sz="4400" dirty="0">
                <a:solidFill>
                  <a:schemeClr val="tx1"/>
                </a:solidFill>
                <a:latin typeface="微软雅黑" pitchFamily="34" charset="-122"/>
                <a:ea typeface="微软雅黑" pitchFamily="34" charset="-122"/>
              </a:rPr>
              <a:t>占用不连续的存储空间。</a:t>
            </a:r>
            <a:endParaRPr lang="en-US" altLang="zh-CN" sz="4400" dirty="0">
              <a:solidFill>
                <a:schemeClr val="tx1"/>
              </a:solidFill>
              <a:latin typeface="微软雅黑" pitchFamily="34" charset="-122"/>
              <a:ea typeface="微软雅黑" pitchFamily="34" charset="-122"/>
            </a:endParaRPr>
          </a:p>
          <a:p>
            <a:pPr>
              <a:lnSpc>
                <a:spcPct val="160000"/>
              </a:lnSpc>
            </a:pPr>
            <a:r>
              <a:rPr lang="zh-CN" altLang="en-US" sz="4400" dirty="0">
                <a:solidFill>
                  <a:schemeClr val="tx1"/>
                </a:solidFill>
                <a:latin typeface="微软雅黑" pitchFamily="34" charset="-122"/>
                <a:ea typeface="微软雅黑" pitchFamily="34" charset="-122"/>
              </a:rPr>
              <a:t>数组</a:t>
            </a:r>
            <a:endParaRPr lang="en-US" altLang="zh-CN" sz="4400" dirty="0">
              <a:solidFill>
                <a:schemeClr val="tx1"/>
              </a:solidFill>
              <a:latin typeface="微软雅黑" pitchFamily="34" charset="-122"/>
              <a:ea typeface="微软雅黑" pitchFamily="34" charset="-122"/>
            </a:endParaRPr>
          </a:p>
          <a:p>
            <a:pPr marL="0" indent="0">
              <a:lnSpc>
                <a:spcPct val="160000"/>
              </a:lnSpc>
              <a:buNone/>
            </a:pPr>
            <a:r>
              <a:rPr lang="en-US" altLang="zh-CN" sz="4400" dirty="0">
                <a:solidFill>
                  <a:schemeClr val="tx1"/>
                </a:solidFill>
                <a:latin typeface="微软雅黑" pitchFamily="34" charset="-122"/>
                <a:ea typeface="微软雅黑" pitchFamily="34" charset="-122"/>
              </a:rPr>
              <a:t>	</a:t>
            </a:r>
            <a:r>
              <a:rPr lang="zh-CN" altLang="zh-CN" sz="4400" dirty="0">
                <a:solidFill>
                  <a:schemeClr val="tx1"/>
                </a:solidFill>
                <a:latin typeface="微软雅黑" pitchFamily="34" charset="-122"/>
                <a:ea typeface="微软雅黑" pitchFamily="34" charset="-122"/>
              </a:rPr>
              <a:t>定义时必须指定数组长度，所占用的内存空间大小固定。</a:t>
            </a:r>
            <a:endParaRPr lang="en-US" altLang="zh-CN" sz="4400" dirty="0">
              <a:solidFill>
                <a:schemeClr val="tx1"/>
              </a:solidFill>
              <a:latin typeface="微软雅黑" pitchFamily="34" charset="-122"/>
              <a:ea typeface="微软雅黑" pitchFamily="34" charset="-122"/>
            </a:endParaRPr>
          </a:p>
          <a:p>
            <a:pPr marL="0" indent="0">
              <a:lnSpc>
                <a:spcPct val="160000"/>
              </a:lnSpc>
              <a:buNone/>
            </a:pPr>
            <a:r>
              <a:rPr lang="en-US" altLang="zh-CN" sz="4400" dirty="0">
                <a:solidFill>
                  <a:schemeClr val="tx1"/>
                </a:solidFill>
                <a:latin typeface="微软雅黑" pitchFamily="34" charset="-122"/>
                <a:ea typeface="微软雅黑" pitchFamily="34" charset="-122"/>
              </a:rPr>
              <a:t>	</a:t>
            </a:r>
            <a:r>
              <a:rPr lang="zh-CN" altLang="en-US" sz="4400" dirty="0">
                <a:solidFill>
                  <a:schemeClr val="tx1"/>
                </a:solidFill>
                <a:latin typeface="微软雅黑" pitchFamily="34" charset="-122"/>
                <a:ea typeface="微软雅黑" pitchFamily="34" charset="-122"/>
              </a:rPr>
              <a:t>占用连续的存储空间。</a:t>
            </a:r>
            <a:endParaRPr lang="en-US" altLang="zh-CN" sz="4400" dirty="0">
              <a:solidFill>
                <a:schemeClr val="tx1"/>
              </a:solidFill>
              <a:latin typeface="微软雅黑" pitchFamily="34" charset="-122"/>
              <a:ea typeface="微软雅黑" pitchFamily="34" charset="-122"/>
            </a:endParaRPr>
          </a:p>
          <a:p>
            <a:pPr marL="0" indent="0">
              <a:buNone/>
            </a:pPr>
            <a:endParaRPr lang="zh-CN" altLang="en-US" sz="2400" dirty="0">
              <a:solidFill>
                <a:schemeClr val="tx1"/>
              </a:solidFill>
              <a:latin typeface="微软雅黑" pitchFamily="34" charset="-122"/>
              <a:ea typeface="微软雅黑" pitchFamily="34" charset="-122"/>
            </a:endParaRPr>
          </a:p>
        </p:txBody>
      </p:sp>
      <p:pic>
        <p:nvPicPr>
          <p:cNvPr id="9223"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50110" y="3671666"/>
            <a:ext cx="2145566" cy="28728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24"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54205" y="1341194"/>
            <a:ext cx="5282942" cy="18381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矩形 2"/>
          <p:cNvSpPr txBox="1">
            <a:spLocks noChangeArrowheads="1"/>
          </p:cNvSpPr>
          <p:nvPr/>
        </p:nvSpPr>
        <p:spPr>
          <a:xfrm>
            <a:off x="656489" y="435599"/>
            <a:ext cx="8598907" cy="608549"/>
          </a:xfrm>
          <a:prstGeom prst="rect">
            <a:avLst/>
          </a:prstGeom>
        </p:spPr>
        <p:txBody>
          <a:bodyPr vert="horz" lIns="91440" tIns="45720" rIns="91440" bIns="45720" rtlCol="0" anchor="t">
            <a:normAutofit/>
          </a:bodyPr>
          <a:lstStyle>
            <a:lvl1pPr algn="l" defTabSz="457200" rtl="0" eaLnBrk="1" latinLnBrk="0" hangingPunct="1">
              <a:spcBef>
                <a:spcPct val="0"/>
              </a:spcBef>
              <a:buNone/>
              <a:defRPr lang="zh-CN" sz="3600" b="1" kern="1200">
                <a:solidFill>
                  <a:schemeClr val="accent2">
                    <a:lumMod val="50000"/>
                  </a:schemeClr>
                </a:solidFill>
                <a:latin typeface="Microsoft YaHei UI" panose="020B0503020204020204" pitchFamily="34" charset="-122"/>
                <a:ea typeface="Microsoft YaHei UI" panose="020B0503020204020204" pitchFamily="34" charset="-122"/>
                <a:cs typeface="+mj-cs"/>
              </a:defRPr>
            </a:lvl1pPr>
            <a:lvl2pPr eaLnBrk="1" latinLnBrk="0" hangingPunct="1">
              <a:defRPr lang="zh-CN">
                <a:solidFill>
                  <a:schemeClr val="tx2"/>
                </a:solidFill>
              </a:defRPr>
            </a:lvl2pPr>
            <a:lvl3pPr eaLnBrk="1" latinLnBrk="0" hangingPunct="1">
              <a:defRPr lang="zh-CN">
                <a:solidFill>
                  <a:schemeClr val="tx2"/>
                </a:solidFill>
              </a:defRPr>
            </a:lvl3pPr>
            <a:lvl4pPr eaLnBrk="1" latinLnBrk="0" hangingPunct="1">
              <a:defRPr lang="zh-CN">
                <a:solidFill>
                  <a:schemeClr val="tx2"/>
                </a:solidFill>
              </a:defRPr>
            </a:lvl4pPr>
            <a:lvl5pPr eaLnBrk="1" latinLnBrk="0" hangingPunct="1">
              <a:defRPr lang="zh-CN">
                <a:solidFill>
                  <a:schemeClr val="tx2"/>
                </a:solidFill>
              </a:defRPr>
            </a:lvl5pPr>
            <a:lvl6pPr eaLnBrk="1" latinLnBrk="0" hangingPunct="1">
              <a:defRPr lang="zh-CN">
                <a:solidFill>
                  <a:schemeClr val="tx2"/>
                </a:solidFill>
              </a:defRPr>
            </a:lvl6pPr>
            <a:lvl7pPr eaLnBrk="1" latinLnBrk="0" hangingPunct="1">
              <a:defRPr lang="zh-CN">
                <a:solidFill>
                  <a:schemeClr val="tx2"/>
                </a:solidFill>
              </a:defRPr>
            </a:lvl7pPr>
            <a:lvl8pPr eaLnBrk="1" latinLnBrk="0" hangingPunct="1">
              <a:defRPr lang="zh-CN">
                <a:solidFill>
                  <a:schemeClr val="tx2"/>
                </a:solidFill>
              </a:defRPr>
            </a:lvl8pPr>
            <a:lvl9pPr eaLnBrk="1" latinLnBrk="0" hangingPunct="1">
              <a:defRPr lang="zh-CN">
                <a:solidFill>
                  <a:schemeClr val="tx2"/>
                </a:solidFill>
              </a:defRPr>
            </a:lvl9pPr>
          </a:lstStyle>
          <a:p>
            <a:r>
              <a:rPr lang="en-US" altLang="zh-CN" sz="2400" dirty="0">
                <a:solidFill>
                  <a:schemeClr val="accent1"/>
                </a:solidFill>
                <a:latin typeface="微软雅黑" pitchFamily="34" charset="-122"/>
                <a:ea typeface="微软雅黑" pitchFamily="34" charset="-122"/>
              </a:rPr>
              <a:t>9.5.1 </a:t>
            </a:r>
            <a:r>
              <a:rPr lang="zh-CN" altLang="en-US" sz="2400" dirty="0">
                <a:solidFill>
                  <a:schemeClr val="accent1"/>
                </a:solidFill>
                <a:latin typeface="微软雅黑" pitchFamily="34" charset="-122"/>
                <a:ea typeface="微软雅黑" pitchFamily="34" charset="-122"/>
              </a:rPr>
              <a:t>链表的概念</a:t>
            </a:r>
          </a:p>
        </p:txBody>
      </p:sp>
    </p:spTree>
    <p:extLst>
      <p:ext uri="{BB962C8B-B14F-4D97-AF65-F5344CB8AC3E}">
        <p14:creationId xmlns:p14="http://schemas.microsoft.com/office/powerpoint/2010/main" val="6517332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223"/>
                                        </p:tgtEl>
                                        <p:attrNameLst>
                                          <p:attrName>style.visibility</p:attrName>
                                        </p:attrNameLst>
                                      </p:cBhvr>
                                      <p:to>
                                        <p:strVal val="visible"/>
                                      </p:to>
                                    </p:set>
                                    <p:animEffect transition="in" filter="fade">
                                      <p:cBhvr>
                                        <p:cTn id="7" dur="500"/>
                                        <p:tgtEl>
                                          <p:spTgt spid="922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sz="half" idx="1"/>
          </p:nvPr>
        </p:nvSpPr>
        <p:spPr>
          <a:xfrm>
            <a:off x="761918" y="2835838"/>
            <a:ext cx="7861578" cy="3880772"/>
          </a:xfrm>
        </p:spPr>
        <p:txBody>
          <a:bodyPr>
            <a:noAutofit/>
          </a:bodyPr>
          <a:lstStyle/>
          <a:p>
            <a:pPr marL="0" indent="0" defTabSz="914400">
              <a:buNone/>
            </a:pPr>
            <a:r>
              <a:rPr lang="zh-CN" altLang="zh-CN" sz="2400" dirty="0">
                <a:solidFill>
                  <a:schemeClr val="tx1"/>
                </a:solidFill>
                <a:latin typeface="微软雅黑" pitchFamily="34" charset="-122"/>
                <a:ea typeface="微软雅黑" pitchFamily="34" charset="-122"/>
              </a:rPr>
              <a:t>结点的定义</a:t>
            </a:r>
            <a:endParaRPr lang="en-US" altLang="zh-CN" sz="2400" dirty="0">
              <a:solidFill>
                <a:schemeClr val="tx1"/>
              </a:solidFill>
              <a:latin typeface="微软雅黑" pitchFamily="34" charset="-122"/>
              <a:ea typeface="微软雅黑" pitchFamily="34" charset="-122"/>
            </a:endParaRPr>
          </a:p>
          <a:p>
            <a:pPr marL="0" indent="0">
              <a:buNone/>
            </a:pPr>
            <a:r>
              <a:rPr lang="en-US" altLang="zh-CN" sz="2000" dirty="0" err="1">
                <a:solidFill>
                  <a:schemeClr val="tx1"/>
                </a:solidFill>
                <a:latin typeface="微软雅黑" pitchFamily="34" charset="-122"/>
                <a:ea typeface="微软雅黑" pitchFamily="34" charset="-122"/>
              </a:rPr>
              <a:t>struct</a:t>
            </a:r>
            <a:r>
              <a:rPr lang="en-US" altLang="zh-CN" sz="2000" dirty="0">
                <a:solidFill>
                  <a:schemeClr val="tx1"/>
                </a:solidFill>
                <a:latin typeface="微软雅黑" pitchFamily="34" charset="-122"/>
                <a:ea typeface="微软雅黑" pitchFamily="34" charset="-122"/>
              </a:rPr>
              <a:t>  node </a:t>
            </a:r>
            <a:endParaRPr lang="zh-CN" altLang="zh-CN" sz="2000" dirty="0">
              <a:solidFill>
                <a:schemeClr val="tx1"/>
              </a:solidFill>
              <a:latin typeface="微软雅黑" pitchFamily="34" charset="-122"/>
              <a:ea typeface="微软雅黑" pitchFamily="34" charset="-122"/>
            </a:endParaRPr>
          </a:p>
          <a:p>
            <a:pPr marL="0" indent="0">
              <a:buNone/>
            </a:pPr>
            <a:r>
              <a:rPr lang="en-US" altLang="zh-CN" sz="2000" dirty="0">
                <a:solidFill>
                  <a:schemeClr val="tx1"/>
                </a:solidFill>
                <a:latin typeface="微软雅黑" pitchFamily="34" charset="-122"/>
                <a:ea typeface="微软雅黑" pitchFamily="34" charset="-122"/>
              </a:rPr>
              <a:t>{</a:t>
            </a:r>
            <a:endParaRPr lang="zh-CN" altLang="zh-CN" sz="2000" dirty="0">
              <a:solidFill>
                <a:schemeClr val="tx1"/>
              </a:solidFill>
              <a:latin typeface="微软雅黑" pitchFamily="34" charset="-122"/>
              <a:ea typeface="微软雅黑" pitchFamily="34" charset="-122"/>
            </a:endParaRPr>
          </a:p>
          <a:p>
            <a:pPr marL="0" indent="0">
              <a:buNone/>
            </a:pPr>
            <a:r>
              <a:rPr lang="en-US" altLang="zh-CN" sz="2000" dirty="0">
                <a:solidFill>
                  <a:schemeClr val="tx1"/>
                </a:solidFill>
                <a:latin typeface="微软雅黑" pitchFamily="34" charset="-122"/>
                <a:ea typeface="微软雅黑" pitchFamily="34" charset="-122"/>
              </a:rPr>
              <a:t>	</a:t>
            </a:r>
            <a:r>
              <a:rPr lang="en-US" altLang="zh-CN" sz="2000" dirty="0" err="1">
                <a:solidFill>
                  <a:schemeClr val="tx1"/>
                </a:solidFill>
                <a:latin typeface="微软雅黑" pitchFamily="34" charset="-122"/>
                <a:ea typeface="微软雅黑" pitchFamily="34" charset="-122"/>
              </a:rPr>
              <a:t>int</a:t>
            </a:r>
            <a:r>
              <a:rPr lang="en-US" altLang="zh-CN" sz="2000" dirty="0">
                <a:solidFill>
                  <a:schemeClr val="tx1"/>
                </a:solidFill>
                <a:latin typeface="微软雅黑" pitchFamily="34" charset="-122"/>
                <a:ea typeface="微软雅黑" pitchFamily="34" charset="-122"/>
              </a:rPr>
              <a:t>  data;</a:t>
            </a:r>
            <a:endParaRPr lang="zh-CN" altLang="zh-CN" sz="2000" dirty="0">
              <a:solidFill>
                <a:schemeClr val="tx1"/>
              </a:solidFill>
              <a:latin typeface="微软雅黑" pitchFamily="34" charset="-122"/>
              <a:ea typeface="微软雅黑" pitchFamily="34" charset="-122"/>
            </a:endParaRPr>
          </a:p>
          <a:p>
            <a:pPr marL="0" indent="0">
              <a:buNone/>
            </a:pPr>
            <a:r>
              <a:rPr lang="en-US" altLang="zh-CN" sz="2000" dirty="0">
                <a:solidFill>
                  <a:schemeClr val="tx1"/>
                </a:solidFill>
                <a:latin typeface="微软雅黑" pitchFamily="34" charset="-122"/>
                <a:ea typeface="微软雅黑" pitchFamily="34" charset="-122"/>
              </a:rPr>
              <a:t>	</a:t>
            </a:r>
            <a:r>
              <a:rPr lang="en-US" altLang="zh-CN" sz="2000" b="1" dirty="0" err="1">
                <a:solidFill>
                  <a:schemeClr val="accent1"/>
                </a:solidFill>
                <a:latin typeface="微软雅黑" pitchFamily="34" charset="-122"/>
                <a:ea typeface="微软雅黑" pitchFamily="34" charset="-122"/>
              </a:rPr>
              <a:t>struct</a:t>
            </a:r>
            <a:r>
              <a:rPr lang="en-US" altLang="zh-CN" sz="2000" b="1" dirty="0">
                <a:solidFill>
                  <a:schemeClr val="accent1"/>
                </a:solidFill>
                <a:latin typeface="微软雅黑" pitchFamily="34" charset="-122"/>
                <a:ea typeface="微软雅黑" pitchFamily="34" charset="-122"/>
              </a:rPr>
              <a:t> node *next;</a:t>
            </a:r>
          </a:p>
          <a:p>
            <a:pPr marL="0" indent="0">
              <a:buNone/>
            </a:pPr>
            <a:r>
              <a:rPr lang="en-US" altLang="zh-CN" sz="2000" dirty="0">
                <a:solidFill>
                  <a:schemeClr val="tx1"/>
                </a:solidFill>
                <a:latin typeface="微软雅黑" pitchFamily="34" charset="-122"/>
                <a:ea typeface="微软雅黑" pitchFamily="34" charset="-122"/>
              </a:rPr>
              <a:t>};</a:t>
            </a:r>
            <a:endParaRPr lang="zh-CN" altLang="zh-CN" sz="2000" dirty="0">
              <a:solidFill>
                <a:schemeClr val="tx1"/>
              </a:solidFill>
              <a:latin typeface="微软雅黑" pitchFamily="34" charset="-122"/>
              <a:ea typeface="微软雅黑" pitchFamily="34" charset="-122"/>
            </a:endParaRPr>
          </a:p>
          <a:p>
            <a:pPr marL="0" indent="0" defTabSz="914400">
              <a:buNone/>
            </a:pPr>
            <a:endParaRPr lang="en-US" altLang="zh-CN" sz="2400" b="1" dirty="0">
              <a:latin typeface="微软雅黑" pitchFamily="34" charset="-122"/>
              <a:ea typeface="微软雅黑" pitchFamily="34" charset="-122"/>
            </a:endParaRPr>
          </a:p>
        </p:txBody>
      </p:sp>
      <p:sp>
        <p:nvSpPr>
          <p:cNvPr id="3"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5"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7" name="矩形 2"/>
          <p:cNvSpPr txBox="1">
            <a:spLocks noChangeArrowheads="1"/>
          </p:cNvSpPr>
          <p:nvPr/>
        </p:nvSpPr>
        <p:spPr>
          <a:xfrm>
            <a:off x="656489" y="654966"/>
            <a:ext cx="8598907" cy="608549"/>
          </a:xfrm>
          <a:prstGeom prst="rect">
            <a:avLst/>
          </a:prstGeom>
        </p:spPr>
        <p:txBody>
          <a:bodyPr vert="horz" lIns="91440" tIns="45720" rIns="91440" bIns="45720" rtlCol="0" anchor="t">
            <a:normAutofit/>
          </a:bodyPr>
          <a:lstStyle>
            <a:lvl1pPr algn="l" defTabSz="457200" rtl="0" eaLnBrk="1" latinLnBrk="0" hangingPunct="1">
              <a:spcBef>
                <a:spcPct val="0"/>
              </a:spcBef>
              <a:buNone/>
              <a:defRPr lang="zh-CN" sz="3600" b="1" kern="1200">
                <a:solidFill>
                  <a:schemeClr val="accent2">
                    <a:lumMod val="50000"/>
                  </a:schemeClr>
                </a:solidFill>
                <a:latin typeface="Microsoft YaHei UI" panose="020B0503020204020204" pitchFamily="34" charset="-122"/>
                <a:ea typeface="Microsoft YaHei UI" panose="020B0503020204020204" pitchFamily="34" charset="-122"/>
                <a:cs typeface="+mj-cs"/>
              </a:defRPr>
            </a:lvl1pPr>
            <a:lvl2pPr eaLnBrk="1" latinLnBrk="0" hangingPunct="1">
              <a:defRPr lang="zh-CN">
                <a:solidFill>
                  <a:schemeClr val="tx2"/>
                </a:solidFill>
              </a:defRPr>
            </a:lvl2pPr>
            <a:lvl3pPr eaLnBrk="1" latinLnBrk="0" hangingPunct="1">
              <a:defRPr lang="zh-CN">
                <a:solidFill>
                  <a:schemeClr val="tx2"/>
                </a:solidFill>
              </a:defRPr>
            </a:lvl3pPr>
            <a:lvl4pPr eaLnBrk="1" latinLnBrk="0" hangingPunct="1">
              <a:defRPr lang="zh-CN">
                <a:solidFill>
                  <a:schemeClr val="tx2"/>
                </a:solidFill>
              </a:defRPr>
            </a:lvl4pPr>
            <a:lvl5pPr eaLnBrk="1" latinLnBrk="0" hangingPunct="1">
              <a:defRPr lang="zh-CN">
                <a:solidFill>
                  <a:schemeClr val="tx2"/>
                </a:solidFill>
              </a:defRPr>
            </a:lvl5pPr>
            <a:lvl6pPr eaLnBrk="1" latinLnBrk="0" hangingPunct="1">
              <a:defRPr lang="zh-CN">
                <a:solidFill>
                  <a:schemeClr val="tx2"/>
                </a:solidFill>
              </a:defRPr>
            </a:lvl6pPr>
            <a:lvl7pPr eaLnBrk="1" latinLnBrk="0" hangingPunct="1">
              <a:defRPr lang="zh-CN">
                <a:solidFill>
                  <a:schemeClr val="tx2"/>
                </a:solidFill>
              </a:defRPr>
            </a:lvl7pPr>
            <a:lvl8pPr eaLnBrk="1" latinLnBrk="0" hangingPunct="1">
              <a:defRPr lang="zh-CN">
                <a:solidFill>
                  <a:schemeClr val="tx2"/>
                </a:solidFill>
              </a:defRPr>
            </a:lvl8pPr>
            <a:lvl9pPr eaLnBrk="1" latinLnBrk="0" hangingPunct="1">
              <a:defRPr lang="zh-CN">
                <a:solidFill>
                  <a:schemeClr val="tx2"/>
                </a:solidFill>
              </a:defRPr>
            </a:lvl9pPr>
          </a:lstStyle>
          <a:p>
            <a:r>
              <a:rPr lang="en-US" altLang="zh-CN" sz="2800" dirty="0">
                <a:solidFill>
                  <a:schemeClr val="accent1"/>
                </a:solidFill>
                <a:latin typeface="微软雅黑" pitchFamily="34" charset="-122"/>
                <a:ea typeface="微软雅黑" pitchFamily="34" charset="-122"/>
              </a:rPr>
              <a:t>9.5.2 </a:t>
            </a:r>
            <a:r>
              <a:rPr lang="zh-CN" altLang="en-US" sz="2800" dirty="0">
                <a:solidFill>
                  <a:schemeClr val="accent1"/>
                </a:solidFill>
                <a:latin typeface="微软雅黑" pitchFamily="34" charset="-122"/>
                <a:ea typeface="微软雅黑" pitchFamily="34" charset="-122"/>
              </a:rPr>
              <a:t>链表的实现</a:t>
            </a:r>
          </a:p>
        </p:txBody>
      </p:sp>
      <p:pic>
        <p:nvPicPr>
          <p:cNvPr id="5147" name="Picture 2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8596" y="1488244"/>
            <a:ext cx="7794691" cy="7063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3572976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sz="half" idx="1"/>
          </p:nvPr>
        </p:nvSpPr>
        <p:spPr>
          <a:xfrm>
            <a:off x="775985" y="1316527"/>
            <a:ext cx="7861578" cy="3880772"/>
          </a:xfrm>
        </p:spPr>
        <p:txBody>
          <a:bodyPr>
            <a:noAutofit/>
          </a:bodyPr>
          <a:lstStyle/>
          <a:p>
            <a:pPr marL="0" indent="0" defTabSz="914400">
              <a:buNone/>
            </a:pPr>
            <a:r>
              <a:rPr lang="en-US" altLang="zh-CN" sz="2400" dirty="0">
                <a:solidFill>
                  <a:schemeClr val="tx1"/>
                </a:solidFill>
                <a:latin typeface="微软雅黑" pitchFamily="34" charset="-122"/>
                <a:ea typeface="微软雅黑" pitchFamily="34" charset="-122"/>
              </a:rPr>
              <a:t>1</a:t>
            </a:r>
            <a:r>
              <a:rPr lang="zh-CN" altLang="en-US" sz="2400" dirty="0">
                <a:solidFill>
                  <a:schemeClr val="tx1"/>
                </a:solidFill>
                <a:latin typeface="微软雅黑" pitchFamily="34" charset="-122"/>
                <a:ea typeface="微软雅黑" pitchFamily="34" charset="-122"/>
              </a:rPr>
              <a:t>、</a:t>
            </a:r>
            <a:r>
              <a:rPr lang="zh-CN" altLang="zh-CN" sz="2400" dirty="0">
                <a:solidFill>
                  <a:schemeClr val="tx1"/>
                </a:solidFill>
                <a:latin typeface="微软雅黑" pitchFamily="34" charset="-122"/>
                <a:ea typeface="微软雅黑" pitchFamily="34" charset="-122"/>
              </a:rPr>
              <a:t>初始化链表</a:t>
            </a:r>
            <a:endParaRPr lang="en-US" altLang="zh-CN" sz="2400" dirty="0">
              <a:solidFill>
                <a:schemeClr val="tx1"/>
              </a:solidFill>
              <a:latin typeface="微软雅黑" pitchFamily="34" charset="-122"/>
              <a:ea typeface="微软雅黑" pitchFamily="34" charset="-122"/>
            </a:endParaRPr>
          </a:p>
          <a:p>
            <a:pPr marL="0" indent="0" defTabSz="914400">
              <a:buNone/>
            </a:pPr>
            <a:r>
              <a:rPr lang="en-US" altLang="zh-CN" sz="2400" dirty="0">
                <a:solidFill>
                  <a:schemeClr val="tx1"/>
                </a:solidFill>
                <a:latin typeface="微软雅黑" pitchFamily="34" charset="-122"/>
                <a:ea typeface="微软雅黑" pitchFamily="34" charset="-122"/>
              </a:rPr>
              <a:t>2</a:t>
            </a:r>
            <a:r>
              <a:rPr lang="zh-CN" altLang="en-US" sz="2400" dirty="0">
                <a:solidFill>
                  <a:schemeClr val="tx1"/>
                </a:solidFill>
                <a:latin typeface="微软雅黑" pitchFamily="34" charset="-122"/>
                <a:ea typeface="微软雅黑" pitchFamily="34" charset="-122"/>
              </a:rPr>
              <a:t>、</a:t>
            </a:r>
            <a:r>
              <a:rPr lang="zh-CN" altLang="zh-CN" sz="2400" dirty="0">
                <a:solidFill>
                  <a:schemeClr val="tx1"/>
                </a:solidFill>
                <a:latin typeface="微软雅黑" pitchFamily="34" charset="-122"/>
                <a:ea typeface="微软雅黑" pitchFamily="34" charset="-122"/>
              </a:rPr>
              <a:t>在尾结点</a:t>
            </a:r>
            <a:r>
              <a:rPr lang="zh-CN" altLang="en-US" sz="2400" dirty="0">
                <a:solidFill>
                  <a:schemeClr val="tx1"/>
                </a:solidFill>
                <a:latin typeface="微软雅黑" pitchFamily="34" charset="-122"/>
                <a:ea typeface="微软雅黑" pitchFamily="34" charset="-122"/>
              </a:rPr>
              <a:t>后</a:t>
            </a:r>
            <a:r>
              <a:rPr lang="zh-CN" altLang="zh-CN" sz="2400" dirty="0">
                <a:solidFill>
                  <a:schemeClr val="tx1"/>
                </a:solidFill>
                <a:latin typeface="微软雅黑" pitchFamily="34" charset="-122"/>
                <a:ea typeface="微软雅黑" pitchFamily="34" charset="-122"/>
              </a:rPr>
              <a:t>插入新结点</a:t>
            </a:r>
            <a:endParaRPr lang="en-US" altLang="zh-CN" sz="2400" dirty="0">
              <a:solidFill>
                <a:schemeClr val="tx1"/>
              </a:solidFill>
              <a:latin typeface="微软雅黑" pitchFamily="34" charset="-122"/>
              <a:ea typeface="微软雅黑" pitchFamily="34" charset="-122"/>
            </a:endParaRPr>
          </a:p>
          <a:p>
            <a:pPr marL="0" indent="0" defTabSz="914400">
              <a:buNone/>
            </a:pPr>
            <a:endParaRPr lang="en-US" altLang="zh-CN" sz="2400" b="1" dirty="0">
              <a:latin typeface="微软雅黑" pitchFamily="34" charset="-122"/>
              <a:ea typeface="微软雅黑" pitchFamily="34" charset="-122"/>
            </a:endParaRPr>
          </a:p>
        </p:txBody>
      </p:sp>
      <p:sp>
        <p:nvSpPr>
          <p:cNvPr id="3"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5"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6" name="矩形 2"/>
          <p:cNvSpPr txBox="1">
            <a:spLocks noChangeArrowheads="1"/>
          </p:cNvSpPr>
          <p:nvPr/>
        </p:nvSpPr>
        <p:spPr>
          <a:xfrm>
            <a:off x="656489" y="548143"/>
            <a:ext cx="8598907" cy="608549"/>
          </a:xfrm>
          <a:prstGeom prst="rect">
            <a:avLst/>
          </a:prstGeom>
        </p:spPr>
        <p:txBody>
          <a:bodyPr vert="horz" lIns="91440" tIns="45720" rIns="91440" bIns="45720" rtlCol="0" anchor="t">
            <a:normAutofit/>
          </a:bodyPr>
          <a:lstStyle>
            <a:lvl1pPr algn="l" defTabSz="457200" rtl="0" eaLnBrk="1" latinLnBrk="0" hangingPunct="1">
              <a:spcBef>
                <a:spcPct val="0"/>
              </a:spcBef>
              <a:buNone/>
              <a:defRPr lang="zh-CN" sz="3600" b="1" kern="1200">
                <a:solidFill>
                  <a:schemeClr val="accent2">
                    <a:lumMod val="50000"/>
                  </a:schemeClr>
                </a:solidFill>
                <a:latin typeface="Microsoft YaHei UI" panose="020B0503020204020204" pitchFamily="34" charset="-122"/>
                <a:ea typeface="Microsoft YaHei UI" panose="020B0503020204020204" pitchFamily="34" charset="-122"/>
                <a:cs typeface="+mj-cs"/>
              </a:defRPr>
            </a:lvl1pPr>
            <a:lvl2pPr eaLnBrk="1" latinLnBrk="0" hangingPunct="1">
              <a:defRPr lang="zh-CN">
                <a:solidFill>
                  <a:schemeClr val="tx2"/>
                </a:solidFill>
              </a:defRPr>
            </a:lvl2pPr>
            <a:lvl3pPr eaLnBrk="1" latinLnBrk="0" hangingPunct="1">
              <a:defRPr lang="zh-CN">
                <a:solidFill>
                  <a:schemeClr val="tx2"/>
                </a:solidFill>
              </a:defRPr>
            </a:lvl3pPr>
            <a:lvl4pPr eaLnBrk="1" latinLnBrk="0" hangingPunct="1">
              <a:defRPr lang="zh-CN">
                <a:solidFill>
                  <a:schemeClr val="tx2"/>
                </a:solidFill>
              </a:defRPr>
            </a:lvl4pPr>
            <a:lvl5pPr eaLnBrk="1" latinLnBrk="0" hangingPunct="1">
              <a:defRPr lang="zh-CN">
                <a:solidFill>
                  <a:schemeClr val="tx2"/>
                </a:solidFill>
              </a:defRPr>
            </a:lvl5pPr>
            <a:lvl6pPr eaLnBrk="1" latinLnBrk="0" hangingPunct="1">
              <a:defRPr lang="zh-CN">
                <a:solidFill>
                  <a:schemeClr val="tx2"/>
                </a:solidFill>
              </a:defRPr>
            </a:lvl6pPr>
            <a:lvl7pPr eaLnBrk="1" latinLnBrk="0" hangingPunct="1">
              <a:defRPr lang="zh-CN">
                <a:solidFill>
                  <a:schemeClr val="tx2"/>
                </a:solidFill>
              </a:defRPr>
            </a:lvl7pPr>
            <a:lvl8pPr eaLnBrk="1" latinLnBrk="0" hangingPunct="1">
              <a:defRPr lang="zh-CN">
                <a:solidFill>
                  <a:schemeClr val="tx2"/>
                </a:solidFill>
              </a:defRPr>
            </a:lvl8pPr>
            <a:lvl9pPr eaLnBrk="1" latinLnBrk="0" hangingPunct="1">
              <a:defRPr lang="zh-CN">
                <a:solidFill>
                  <a:schemeClr val="tx2"/>
                </a:solidFill>
              </a:defRPr>
            </a:lvl9pPr>
          </a:lstStyle>
          <a:p>
            <a:r>
              <a:rPr lang="en-US" altLang="zh-CN" sz="2800" dirty="0">
                <a:solidFill>
                  <a:schemeClr val="accent1"/>
                </a:solidFill>
                <a:latin typeface="微软雅黑" pitchFamily="34" charset="-122"/>
                <a:ea typeface="微软雅黑" pitchFamily="34" charset="-122"/>
              </a:rPr>
              <a:t>9.5.2 </a:t>
            </a:r>
            <a:r>
              <a:rPr lang="zh-CN" altLang="en-US" sz="2800" dirty="0">
                <a:solidFill>
                  <a:schemeClr val="accent1"/>
                </a:solidFill>
                <a:latin typeface="微软雅黑" pitchFamily="34" charset="-122"/>
                <a:ea typeface="微软雅黑" pitchFamily="34" charset="-122"/>
              </a:rPr>
              <a:t>链表的实现</a:t>
            </a:r>
          </a:p>
        </p:txBody>
      </p:sp>
    </p:spTree>
    <p:extLst>
      <p:ext uri="{BB962C8B-B14F-4D97-AF65-F5344CB8AC3E}">
        <p14:creationId xmlns:p14="http://schemas.microsoft.com/office/powerpoint/2010/main" val="131774288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内容占位符 4"/>
          <p:cNvSpPr txBox="1">
            <a:spLocks/>
          </p:cNvSpPr>
          <p:nvPr/>
        </p:nvSpPr>
        <p:spPr>
          <a:xfrm>
            <a:off x="564323" y="3429000"/>
            <a:ext cx="8143577" cy="2691520"/>
          </a:xfrm>
          <a:prstGeom prst="rect">
            <a:avLst/>
          </a:prstGeom>
          <a:ln w="12700">
            <a:solidFill>
              <a:schemeClr val="accent2">
                <a:lumMod val="50000"/>
              </a:schemeClr>
            </a:solidFill>
          </a:ln>
        </p:spPr>
        <p:txBody>
          <a:bodyPr vert="horz" lIns="91440" tIns="45720" rIns="91440" bIns="45720" rtlCol="0">
            <a:noAutofit/>
          </a:bodyPr>
          <a:lstStyle>
            <a:lvl1pPr indent="0" defTabSz="457200">
              <a:spcBef>
                <a:spcPts val="1000"/>
              </a:spcBef>
              <a:spcAft>
                <a:spcPts val="0"/>
              </a:spcAft>
              <a:buClr>
                <a:schemeClr val="accent1"/>
              </a:buClr>
              <a:buSzPct val="80000"/>
              <a:buFont typeface="Wingdings 3" charset="2"/>
              <a:buNone/>
              <a:defRPr lang="zh-CN" sz="2400">
                <a:solidFill>
                  <a:schemeClr val="tx1">
                    <a:lumMod val="75000"/>
                    <a:lumOff val="25000"/>
                  </a:schemeClr>
                </a:solidFill>
                <a:latin typeface="微软雅黑" pitchFamily="34" charset="-122"/>
                <a:ea typeface="微软雅黑" pitchFamily="34" charset="-122"/>
              </a:defRPr>
            </a:lvl1pPr>
            <a:lvl2pPr marL="742950" indent="-285750" defTabSz="457200">
              <a:spcBef>
                <a:spcPts val="1000"/>
              </a:spcBef>
              <a:spcAft>
                <a:spcPts val="0"/>
              </a:spcAft>
              <a:buClr>
                <a:schemeClr val="accent1"/>
              </a:buClr>
              <a:buSzPct val="80000"/>
              <a:buFont typeface="Wingdings 3" charset="2"/>
              <a:buChar char=""/>
              <a:defRPr lang="zh-CN" sz="1600">
                <a:solidFill>
                  <a:schemeClr val="tx1">
                    <a:lumMod val="75000"/>
                    <a:lumOff val="25000"/>
                  </a:schemeClr>
                </a:solidFill>
                <a:latin typeface="Microsoft YaHei UI" panose="020B0503020204020204" pitchFamily="34" charset="-122"/>
                <a:ea typeface="Microsoft YaHei UI" panose="020B0503020204020204" pitchFamily="34" charset="-122"/>
              </a:defRPr>
            </a:lvl2pPr>
            <a:lvl3pPr marL="1143000" indent="-228600" defTabSz="457200">
              <a:spcBef>
                <a:spcPts val="1000"/>
              </a:spcBef>
              <a:spcAft>
                <a:spcPts val="0"/>
              </a:spcAft>
              <a:buClr>
                <a:schemeClr val="accent1"/>
              </a:buClr>
              <a:buSzPct val="80000"/>
              <a:buFont typeface="Wingdings 3" charset="2"/>
              <a:buChar char=""/>
              <a:defRPr lang="zh-CN" sz="1400">
                <a:solidFill>
                  <a:schemeClr val="tx1">
                    <a:lumMod val="75000"/>
                    <a:lumOff val="25000"/>
                  </a:schemeClr>
                </a:solidFill>
                <a:latin typeface="Microsoft YaHei UI" panose="020B0503020204020204" pitchFamily="34" charset="-122"/>
                <a:ea typeface="Microsoft YaHei UI" panose="020B0503020204020204" pitchFamily="34" charset="-122"/>
              </a:defRPr>
            </a:lvl3pPr>
            <a:lvl4pPr marL="1600200" indent="-228600" defTabSz="457200">
              <a:spcBef>
                <a:spcPts val="1000"/>
              </a:spcBef>
              <a:spcAft>
                <a:spcPts val="0"/>
              </a:spcAft>
              <a:buClr>
                <a:schemeClr val="accent1"/>
              </a:buClr>
              <a:buSzPct val="80000"/>
              <a:buFont typeface="Wingdings 3" charset="2"/>
              <a:buChar char=""/>
              <a:defRPr lang="zh-CN" sz="1200">
                <a:solidFill>
                  <a:schemeClr val="tx1">
                    <a:lumMod val="75000"/>
                    <a:lumOff val="25000"/>
                  </a:schemeClr>
                </a:solidFill>
                <a:latin typeface="Microsoft YaHei UI" panose="020B0503020204020204" pitchFamily="34" charset="-122"/>
                <a:ea typeface="Microsoft YaHei UI" panose="020B0503020204020204" pitchFamily="34" charset="-122"/>
              </a:defRPr>
            </a:lvl4pPr>
            <a:lvl5pPr marL="2057400" indent="-228600" defTabSz="457200">
              <a:spcBef>
                <a:spcPts val="1000"/>
              </a:spcBef>
              <a:spcAft>
                <a:spcPts val="0"/>
              </a:spcAft>
              <a:buClr>
                <a:schemeClr val="accent1"/>
              </a:buClr>
              <a:buSzPct val="80000"/>
              <a:buFont typeface="Wingdings 3" charset="2"/>
              <a:buChar char=""/>
              <a:defRPr lang="zh-CN" sz="1200">
                <a:solidFill>
                  <a:schemeClr val="tx1">
                    <a:lumMod val="75000"/>
                    <a:lumOff val="25000"/>
                  </a:schemeClr>
                </a:solidFill>
                <a:latin typeface="Microsoft YaHei UI" panose="020B0503020204020204" pitchFamily="34" charset="-122"/>
                <a:ea typeface="Microsoft YaHei UI" panose="020B0503020204020204" pitchFamily="34" charset="-122"/>
              </a:defRPr>
            </a:lvl5pPr>
            <a:lvl6pPr marL="2514600" indent="-228600" defTabSz="457200">
              <a:spcBef>
                <a:spcPts val="1000"/>
              </a:spcBef>
              <a:spcAft>
                <a:spcPts val="0"/>
              </a:spcAft>
              <a:buClr>
                <a:schemeClr val="accent1"/>
              </a:buClr>
              <a:buSzPct val="80000"/>
              <a:buFont typeface="Wingdings 3" charset="2"/>
              <a:buChar char=""/>
              <a:defRPr lang="zh-CN" sz="1200">
                <a:solidFill>
                  <a:schemeClr val="tx1">
                    <a:lumMod val="75000"/>
                    <a:lumOff val="25000"/>
                  </a:schemeClr>
                </a:solidFill>
              </a:defRPr>
            </a:lvl6pPr>
            <a:lvl7pPr marL="2971800" indent="-228600" defTabSz="457200">
              <a:spcBef>
                <a:spcPts val="1000"/>
              </a:spcBef>
              <a:spcAft>
                <a:spcPts val="0"/>
              </a:spcAft>
              <a:buClr>
                <a:schemeClr val="accent1"/>
              </a:buClr>
              <a:buSzPct val="80000"/>
              <a:buFont typeface="Wingdings 3" charset="2"/>
              <a:buChar char=""/>
              <a:defRPr lang="zh-CN" sz="1200">
                <a:solidFill>
                  <a:schemeClr val="tx1">
                    <a:lumMod val="75000"/>
                    <a:lumOff val="25000"/>
                  </a:schemeClr>
                </a:solidFill>
              </a:defRPr>
            </a:lvl7pPr>
            <a:lvl8pPr marL="3429000" indent="-228600" defTabSz="457200">
              <a:spcBef>
                <a:spcPts val="1000"/>
              </a:spcBef>
              <a:spcAft>
                <a:spcPts val="0"/>
              </a:spcAft>
              <a:buClr>
                <a:schemeClr val="accent1"/>
              </a:buClr>
              <a:buSzPct val="80000"/>
              <a:buFont typeface="Wingdings 3" charset="2"/>
              <a:buChar char=""/>
              <a:defRPr lang="zh-CN" sz="1200">
                <a:solidFill>
                  <a:schemeClr val="tx1">
                    <a:lumMod val="75000"/>
                    <a:lumOff val="25000"/>
                  </a:schemeClr>
                </a:solidFill>
              </a:defRPr>
            </a:lvl8pPr>
            <a:lvl9pPr marL="3886200" indent="-228600" defTabSz="457200">
              <a:spcBef>
                <a:spcPts val="1000"/>
              </a:spcBef>
              <a:spcAft>
                <a:spcPts val="0"/>
              </a:spcAft>
              <a:buClr>
                <a:schemeClr val="accent1"/>
              </a:buClr>
              <a:buSzPct val="80000"/>
              <a:buFont typeface="Wingdings 3" charset="2"/>
              <a:buChar char=""/>
              <a:defRPr lang="zh-CN" sz="1200">
                <a:solidFill>
                  <a:schemeClr val="tx1">
                    <a:lumMod val="75000"/>
                    <a:lumOff val="25000"/>
                  </a:schemeClr>
                </a:solidFill>
              </a:defRPr>
            </a:lvl9pPr>
          </a:lstStyle>
          <a:p>
            <a:r>
              <a:rPr lang="en-US" altLang="zh-CN" sz="2000" dirty="0" err="1">
                <a:solidFill>
                  <a:schemeClr val="tx1"/>
                </a:solidFill>
              </a:rPr>
              <a:t>struct</a:t>
            </a:r>
            <a:r>
              <a:rPr lang="en-US" altLang="zh-CN" sz="2000" dirty="0">
                <a:solidFill>
                  <a:schemeClr val="tx1"/>
                </a:solidFill>
              </a:rPr>
              <a:t> node *h,*s;</a:t>
            </a:r>
            <a:endParaRPr lang="zh-CN" altLang="zh-CN" sz="2000" dirty="0">
              <a:solidFill>
                <a:schemeClr val="tx1"/>
              </a:solidFill>
            </a:endParaRPr>
          </a:p>
          <a:p>
            <a:r>
              <a:rPr lang="en-US" altLang="zh-CN" sz="2000" dirty="0">
                <a:solidFill>
                  <a:schemeClr val="tx1"/>
                </a:solidFill>
              </a:rPr>
              <a:t>h=NULL;//</a:t>
            </a:r>
            <a:r>
              <a:rPr lang="zh-CN" altLang="zh-CN" sz="2000" dirty="0">
                <a:solidFill>
                  <a:schemeClr val="tx1"/>
                </a:solidFill>
              </a:rPr>
              <a:t>建立“空”链表</a:t>
            </a:r>
          </a:p>
          <a:p>
            <a:r>
              <a:rPr lang="en-US" altLang="zh-CN" sz="2000" dirty="0">
                <a:solidFill>
                  <a:schemeClr val="tx1"/>
                </a:solidFill>
              </a:rPr>
              <a:t>s=(</a:t>
            </a:r>
            <a:r>
              <a:rPr lang="en-US" altLang="zh-CN" sz="2000" dirty="0" err="1">
                <a:solidFill>
                  <a:schemeClr val="tx1"/>
                </a:solidFill>
              </a:rPr>
              <a:t>struct</a:t>
            </a:r>
            <a:r>
              <a:rPr lang="en-US" altLang="zh-CN" sz="2000" dirty="0">
                <a:solidFill>
                  <a:schemeClr val="tx1"/>
                </a:solidFill>
              </a:rPr>
              <a:t> node*)</a:t>
            </a:r>
            <a:r>
              <a:rPr lang="en-US" altLang="zh-CN" sz="2000" dirty="0" err="1">
                <a:solidFill>
                  <a:schemeClr val="tx1"/>
                </a:solidFill>
              </a:rPr>
              <a:t>malloc</a:t>
            </a:r>
            <a:r>
              <a:rPr lang="en-US" altLang="zh-CN" sz="2000" dirty="0">
                <a:solidFill>
                  <a:schemeClr val="tx1"/>
                </a:solidFill>
              </a:rPr>
              <a:t>(</a:t>
            </a:r>
            <a:r>
              <a:rPr lang="en-US" altLang="zh-CN" sz="2000" dirty="0" err="1">
                <a:solidFill>
                  <a:schemeClr val="tx1"/>
                </a:solidFill>
              </a:rPr>
              <a:t>sizeof</a:t>
            </a:r>
            <a:r>
              <a:rPr lang="en-US" altLang="zh-CN" sz="2000" dirty="0">
                <a:solidFill>
                  <a:schemeClr val="tx1"/>
                </a:solidFill>
              </a:rPr>
              <a:t>(</a:t>
            </a:r>
            <a:r>
              <a:rPr lang="en-US" altLang="zh-CN" sz="2000" dirty="0" err="1">
                <a:solidFill>
                  <a:schemeClr val="tx1"/>
                </a:solidFill>
              </a:rPr>
              <a:t>struct</a:t>
            </a:r>
            <a:r>
              <a:rPr lang="en-US" altLang="zh-CN" sz="2000" dirty="0">
                <a:solidFill>
                  <a:schemeClr val="tx1"/>
                </a:solidFill>
              </a:rPr>
              <a:t> node));//</a:t>
            </a:r>
            <a:r>
              <a:rPr lang="zh-CN" altLang="zh-CN" sz="2000" dirty="0">
                <a:solidFill>
                  <a:schemeClr val="tx1"/>
                </a:solidFill>
              </a:rPr>
              <a:t>建立</a:t>
            </a:r>
            <a:r>
              <a:rPr lang="zh-CN" altLang="en-US" sz="2000" dirty="0">
                <a:solidFill>
                  <a:schemeClr val="tx1"/>
                </a:solidFill>
              </a:rPr>
              <a:t>首</a:t>
            </a:r>
            <a:r>
              <a:rPr lang="zh-CN" altLang="zh-CN" sz="2000" dirty="0">
                <a:solidFill>
                  <a:schemeClr val="tx1"/>
                </a:solidFill>
              </a:rPr>
              <a:t>结点</a:t>
            </a:r>
          </a:p>
          <a:p>
            <a:r>
              <a:rPr lang="en-US" altLang="zh-CN" sz="2000" dirty="0">
                <a:solidFill>
                  <a:schemeClr val="tx1"/>
                </a:solidFill>
              </a:rPr>
              <a:t>s-&gt;next=NULL;</a:t>
            </a:r>
            <a:endParaRPr lang="zh-CN" altLang="zh-CN" sz="2000" dirty="0">
              <a:solidFill>
                <a:schemeClr val="tx1"/>
              </a:solidFill>
            </a:endParaRPr>
          </a:p>
          <a:p>
            <a:r>
              <a:rPr lang="en-US" altLang="zh-CN" sz="2000" dirty="0">
                <a:solidFill>
                  <a:schemeClr val="tx1"/>
                </a:solidFill>
              </a:rPr>
              <a:t>h =s;	</a:t>
            </a:r>
            <a:endParaRPr lang="es-ES" altLang="en-US" sz="2000" b="1" dirty="0">
              <a:solidFill>
                <a:schemeClr val="tx1"/>
              </a:solidFill>
            </a:endParaRPr>
          </a:p>
        </p:txBody>
      </p:sp>
      <p:sp>
        <p:nvSpPr>
          <p:cNvPr id="2" name="内容占位符 1"/>
          <p:cNvSpPr>
            <a:spLocks noGrp="1"/>
          </p:cNvSpPr>
          <p:nvPr>
            <p:ph sz="half" idx="1"/>
          </p:nvPr>
        </p:nvSpPr>
        <p:spPr>
          <a:xfrm>
            <a:off x="790053" y="781954"/>
            <a:ext cx="3894489" cy="456003"/>
          </a:xfrm>
        </p:spPr>
        <p:txBody>
          <a:bodyPr>
            <a:noAutofit/>
          </a:bodyPr>
          <a:lstStyle/>
          <a:p>
            <a:pPr marL="0" indent="0" defTabSz="914400">
              <a:buNone/>
            </a:pPr>
            <a:endParaRPr lang="en-US" altLang="zh-CN" sz="2400" dirty="0">
              <a:solidFill>
                <a:schemeClr val="tx1"/>
              </a:solidFill>
              <a:latin typeface="微软雅黑" pitchFamily="34" charset="-122"/>
              <a:ea typeface="微软雅黑" pitchFamily="34" charset="-122"/>
            </a:endParaRPr>
          </a:p>
          <a:p>
            <a:pPr marL="0" indent="0" defTabSz="914400">
              <a:buNone/>
            </a:pPr>
            <a:r>
              <a:rPr lang="en-US" altLang="zh-CN" sz="2400" dirty="0">
                <a:solidFill>
                  <a:schemeClr val="tx1"/>
                </a:solidFill>
                <a:latin typeface="微软雅黑" pitchFamily="34" charset="-122"/>
                <a:ea typeface="微软雅黑" pitchFamily="34" charset="-122"/>
              </a:rPr>
              <a:t>1</a:t>
            </a:r>
            <a:r>
              <a:rPr lang="zh-CN" altLang="en-US" sz="2400" dirty="0">
                <a:solidFill>
                  <a:schemeClr val="tx1"/>
                </a:solidFill>
                <a:latin typeface="微软雅黑" pitchFamily="34" charset="-122"/>
                <a:ea typeface="微软雅黑" pitchFamily="34" charset="-122"/>
              </a:rPr>
              <a:t>、</a:t>
            </a:r>
            <a:r>
              <a:rPr lang="zh-CN" altLang="zh-CN" sz="2400" dirty="0">
                <a:solidFill>
                  <a:schemeClr val="tx1"/>
                </a:solidFill>
                <a:latin typeface="微软雅黑" pitchFamily="34" charset="-122"/>
                <a:ea typeface="微软雅黑" pitchFamily="34" charset="-122"/>
              </a:rPr>
              <a:t>初始化链表</a:t>
            </a:r>
            <a:endParaRPr lang="en-US" altLang="zh-CN" sz="2400" dirty="0">
              <a:solidFill>
                <a:schemeClr val="tx1"/>
              </a:solidFill>
              <a:latin typeface="微软雅黑" pitchFamily="34" charset="-122"/>
              <a:ea typeface="微软雅黑" pitchFamily="34" charset="-122"/>
            </a:endParaRPr>
          </a:p>
          <a:p>
            <a:pPr marL="0" indent="0" defTabSz="914400">
              <a:buNone/>
            </a:pPr>
            <a:endParaRPr lang="en-US" altLang="zh-CN" sz="2400" b="1" dirty="0">
              <a:latin typeface="微软雅黑" pitchFamily="34" charset="-122"/>
              <a:ea typeface="微软雅黑" pitchFamily="34" charset="-122"/>
            </a:endParaRPr>
          </a:p>
        </p:txBody>
      </p:sp>
      <p:sp>
        <p:nvSpPr>
          <p:cNvPr id="3"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5"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4"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8" name="Rectangle 4"/>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10" name="Rectangle 7"/>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13" name="Rectangle 14"/>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graphicFrame>
        <p:nvGraphicFramePr>
          <p:cNvPr id="14" name="对象 13"/>
          <p:cNvGraphicFramePr>
            <a:graphicFrameLocks noChangeAspect="1"/>
          </p:cNvGraphicFramePr>
          <p:nvPr>
            <p:extLst>
              <p:ext uri="{D42A27DB-BD31-4B8C-83A1-F6EECF244321}">
                <p14:modId xmlns:p14="http://schemas.microsoft.com/office/powerpoint/2010/main" val="1174025010"/>
              </p:ext>
            </p:extLst>
          </p:nvPr>
        </p:nvGraphicFramePr>
        <p:xfrm>
          <a:off x="564325" y="1305121"/>
          <a:ext cx="6849349" cy="1939213"/>
        </p:xfrm>
        <a:graphic>
          <a:graphicData uri="http://schemas.openxmlformats.org/presentationml/2006/ole">
            <mc:AlternateContent xmlns:mc="http://schemas.openxmlformats.org/markup-compatibility/2006">
              <mc:Choice xmlns:v="urn:schemas-microsoft-com:vml" Requires="v">
                <p:oleObj name="Visio" r:id="rId2" imgW="4265336" imgH="1427949" progId="Visio.Drawing.11">
                  <p:embed/>
                </p:oleObj>
              </mc:Choice>
              <mc:Fallback>
                <p:oleObj name="Visio" r:id="rId2" imgW="4265336" imgH="1427949" progId="Visio.Drawing.11">
                  <p:embed/>
                  <p:pic>
                    <p:nvPicPr>
                      <p:cNvPr id="0" name="Object 13"/>
                      <p:cNvPicPr>
                        <a:picLocks noChangeAspect="1" noChangeArrowheads="1"/>
                      </p:cNvPicPr>
                      <p:nvPr/>
                    </p:nvPicPr>
                    <p:blipFill>
                      <a:blip r:embed="rId3"/>
                      <a:srcRect/>
                      <a:stretch>
                        <a:fillRect/>
                      </a:stretch>
                    </p:blipFill>
                    <p:spPr bwMode="auto">
                      <a:xfrm>
                        <a:off x="564325" y="1305121"/>
                        <a:ext cx="6849349" cy="1939213"/>
                      </a:xfrm>
                      <a:prstGeom prst="rect">
                        <a:avLst/>
                      </a:prstGeom>
                      <a:noFill/>
                    </p:spPr>
                  </p:pic>
                </p:oleObj>
              </mc:Fallback>
            </mc:AlternateContent>
          </a:graphicData>
        </a:graphic>
      </p:graphicFrame>
      <p:sp>
        <p:nvSpPr>
          <p:cNvPr id="12" name="矩形 2"/>
          <p:cNvSpPr txBox="1">
            <a:spLocks noChangeArrowheads="1"/>
          </p:cNvSpPr>
          <p:nvPr/>
        </p:nvSpPr>
        <p:spPr>
          <a:xfrm>
            <a:off x="656489" y="435599"/>
            <a:ext cx="8598907" cy="608549"/>
          </a:xfrm>
          <a:prstGeom prst="rect">
            <a:avLst/>
          </a:prstGeom>
        </p:spPr>
        <p:txBody>
          <a:bodyPr vert="horz" lIns="91440" tIns="45720" rIns="91440" bIns="45720" rtlCol="0" anchor="t">
            <a:normAutofit/>
          </a:bodyPr>
          <a:lstStyle>
            <a:lvl1pPr algn="l" defTabSz="457200" rtl="0" eaLnBrk="1" latinLnBrk="0" hangingPunct="1">
              <a:spcBef>
                <a:spcPct val="0"/>
              </a:spcBef>
              <a:buNone/>
              <a:defRPr lang="zh-CN" sz="3600" b="1" kern="1200">
                <a:solidFill>
                  <a:schemeClr val="accent2">
                    <a:lumMod val="50000"/>
                  </a:schemeClr>
                </a:solidFill>
                <a:latin typeface="Microsoft YaHei UI" panose="020B0503020204020204" pitchFamily="34" charset="-122"/>
                <a:ea typeface="Microsoft YaHei UI" panose="020B0503020204020204" pitchFamily="34" charset="-122"/>
                <a:cs typeface="+mj-cs"/>
              </a:defRPr>
            </a:lvl1pPr>
            <a:lvl2pPr eaLnBrk="1" latinLnBrk="0" hangingPunct="1">
              <a:defRPr lang="zh-CN">
                <a:solidFill>
                  <a:schemeClr val="tx2"/>
                </a:solidFill>
              </a:defRPr>
            </a:lvl2pPr>
            <a:lvl3pPr eaLnBrk="1" latinLnBrk="0" hangingPunct="1">
              <a:defRPr lang="zh-CN">
                <a:solidFill>
                  <a:schemeClr val="tx2"/>
                </a:solidFill>
              </a:defRPr>
            </a:lvl3pPr>
            <a:lvl4pPr eaLnBrk="1" latinLnBrk="0" hangingPunct="1">
              <a:defRPr lang="zh-CN">
                <a:solidFill>
                  <a:schemeClr val="tx2"/>
                </a:solidFill>
              </a:defRPr>
            </a:lvl4pPr>
            <a:lvl5pPr eaLnBrk="1" latinLnBrk="0" hangingPunct="1">
              <a:defRPr lang="zh-CN">
                <a:solidFill>
                  <a:schemeClr val="tx2"/>
                </a:solidFill>
              </a:defRPr>
            </a:lvl5pPr>
            <a:lvl6pPr eaLnBrk="1" latinLnBrk="0" hangingPunct="1">
              <a:defRPr lang="zh-CN">
                <a:solidFill>
                  <a:schemeClr val="tx2"/>
                </a:solidFill>
              </a:defRPr>
            </a:lvl6pPr>
            <a:lvl7pPr eaLnBrk="1" latinLnBrk="0" hangingPunct="1">
              <a:defRPr lang="zh-CN">
                <a:solidFill>
                  <a:schemeClr val="tx2"/>
                </a:solidFill>
              </a:defRPr>
            </a:lvl7pPr>
            <a:lvl8pPr eaLnBrk="1" latinLnBrk="0" hangingPunct="1">
              <a:defRPr lang="zh-CN">
                <a:solidFill>
                  <a:schemeClr val="tx2"/>
                </a:solidFill>
              </a:defRPr>
            </a:lvl8pPr>
            <a:lvl9pPr eaLnBrk="1" latinLnBrk="0" hangingPunct="1">
              <a:defRPr lang="zh-CN">
                <a:solidFill>
                  <a:schemeClr val="tx2"/>
                </a:solidFill>
              </a:defRPr>
            </a:lvl9pPr>
          </a:lstStyle>
          <a:p>
            <a:r>
              <a:rPr lang="en-US" altLang="zh-CN" sz="2800" dirty="0">
                <a:solidFill>
                  <a:schemeClr val="accent1"/>
                </a:solidFill>
                <a:latin typeface="微软雅黑" pitchFamily="34" charset="-122"/>
                <a:ea typeface="微软雅黑" pitchFamily="34" charset="-122"/>
              </a:rPr>
              <a:t>9.5.2 </a:t>
            </a:r>
            <a:r>
              <a:rPr lang="zh-CN" altLang="en-US" sz="2800" dirty="0">
                <a:solidFill>
                  <a:schemeClr val="accent1"/>
                </a:solidFill>
                <a:latin typeface="微软雅黑" pitchFamily="34" charset="-122"/>
                <a:ea typeface="微软雅黑" pitchFamily="34" charset="-122"/>
              </a:rPr>
              <a:t>链表的实现</a:t>
            </a:r>
          </a:p>
        </p:txBody>
      </p:sp>
    </p:spTree>
    <p:extLst>
      <p:ext uri="{BB962C8B-B14F-4D97-AF65-F5344CB8AC3E}">
        <p14:creationId xmlns:p14="http://schemas.microsoft.com/office/powerpoint/2010/main" val="37350166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内容占位符 4"/>
          <p:cNvSpPr txBox="1">
            <a:spLocks/>
          </p:cNvSpPr>
          <p:nvPr/>
        </p:nvSpPr>
        <p:spPr>
          <a:xfrm>
            <a:off x="564323" y="3429000"/>
            <a:ext cx="8143577" cy="2691520"/>
          </a:xfrm>
          <a:prstGeom prst="rect">
            <a:avLst/>
          </a:prstGeom>
          <a:ln w="12700">
            <a:solidFill>
              <a:schemeClr val="accent2">
                <a:lumMod val="50000"/>
              </a:schemeClr>
            </a:solidFill>
          </a:ln>
        </p:spPr>
        <p:txBody>
          <a:bodyPr vert="horz" lIns="91440" tIns="45720" rIns="91440" bIns="45720" rtlCol="0">
            <a:noAutofit/>
          </a:bodyPr>
          <a:lstStyle>
            <a:lvl1pPr indent="0" defTabSz="457200">
              <a:spcBef>
                <a:spcPts val="1000"/>
              </a:spcBef>
              <a:spcAft>
                <a:spcPts val="0"/>
              </a:spcAft>
              <a:buClr>
                <a:schemeClr val="accent1"/>
              </a:buClr>
              <a:buSzPct val="80000"/>
              <a:buFont typeface="Wingdings 3" charset="2"/>
              <a:buNone/>
              <a:defRPr lang="zh-CN" sz="2400">
                <a:solidFill>
                  <a:schemeClr val="tx1">
                    <a:lumMod val="75000"/>
                    <a:lumOff val="25000"/>
                  </a:schemeClr>
                </a:solidFill>
                <a:latin typeface="微软雅黑" pitchFamily="34" charset="-122"/>
                <a:ea typeface="微软雅黑" pitchFamily="34" charset="-122"/>
              </a:defRPr>
            </a:lvl1pPr>
            <a:lvl2pPr marL="742950" indent="-285750" defTabSz="457200">
              <a:spcBef>
                <a:spcPts val="1000"/>
              </a:spcBef>
              <a:spcAft>
                <a:spcPts val="0"/>
              </a:spcAft>
              <a:buClr>
                <a:schemeClr val="accent1"/>
              </a:buClr>
              <a:buSzPct val="80000"/>
              <a:buFont typeface="Wingdings 3" charset="2"/>
              <a:buChar char=""/>
              <a:defRPr lang="zh-CN" sz="1600">
                <a:solidFill>
                  <a:schemeClr val="tx1">
                    <a:lumMod val="75000"/>
                    <a:lumOff val="25000"/>
                  </a:schemeClr>
                </a:solidFill>
                <a:latin typeface="Microsoft YaHei UI" panose="020B0503020204020204" pitchFamily="34" charset="-122"/>
                <a:ea typeface="Microsoft YaHei UI" panose="020B0503020204020204" pitchFamily="34" charset="-122"/>
              </a:defRPr>
            </a:lvl2pPr>
            <a:lvl3pPr marL="1143000" indent="-228600" defTabSz="457200">
              <a:spcBef>
                <a:spcPts val="1000"/>
              </a:spcBef>
              <a:spcAft>
                <a:spcPts val="0"/>
              </a:spcAft>
              <a:buClr>
                <a:schemeClr val="accent1"/>
              </a:buClr>
              <a:buSzPct val="80000"/>
              <a:buFont typeface="Wingdings 3" charset="2"/>
              <a:buChar char=""/>
              <a:defRPr lang="zh-CN" sz="1400">
                <a:solidFill>
                  <a:schemeClr val="tx1">
                    <a:lumMod val="75000"/>
                    <a:lumOff val="25000"/>
                  </a:schemeClr>
                </a:solidFill>
                <a:latin typeface="Microsoft YaHei UI" panose="020B0503020204020204" pitchFamily="34" charset="-122"/>
                <a:ea typeface="Microsoft YaHei UI" panose="020B0503020204020204" pitchFamily="34" charset="-122"/>
              </a:defRPr>
            </a:lvl3pPr>
            <a:lvl4pPr marL="1600200" indent="-228600" defTabSz="457200">
              <a:spcBef>
                <a:spcPts val="1000"/>
              </a:spcBef>
              <a:spcAft>
                <a:spcPts val="0"/>
              </a:spcAft>
              <a:buClr>
                <a:schemeClr val="accent1"/>
              </a:buClr>
              <a:buSzPct val="80000"/>
              <a:buFont typeface="Wingdings 3" charset="2"/>
              <a:buChar char=""/>
              <a:defRPr lang="zh-CN" sz="1200">
                <a:solidFill>
                  <a:schemeClr val="tx1">
                    <a:lumMod val="75000"/>
                    <a:lumOff val="25000"/>
                  </a:schemeClr>
                </a:solidFill>
                <a:latin typeface="Microsoft YaHei UI" panose="020B0503020204020204" pitchFamily="34" charset="-122"/>
                <a:ea typeface="Microsoft YaHei UI" panose="020B0503020204020204" pitchFamily="34" charset="-122"/>
              </a:defRPr>
            </a:lvl4pPr>
            <a:lvl5pPr marL="2057400" indent="-228600" defTabSz="457200">
              <a:spcBef>
                <a:spcPts val="1000"/>
              </a:spcBef>
              <a:spcAft>
                <a:spcPts val="0"/>
              </a:spcAft>
              <a:buClr>
                <a:schemeClr val="accent1"/>
              </a:buClr>
              <a:buSzPct val="80000"/>
              <a:buFont typeface="Wingdings 3" charset="2"/>
              <a:buChar char=""/>
              <a:defRPr lang="zh-CN" sz="1200">
                <a:solidFill>
                  <a:schemeClr val="tx1">
                    <a:lumMod val="75000"/>
                    <a:lumOff val="25000"/>
                  </a:schemeClr>
                </a:solidFill>
                <a:latin typeface="Microsoft YaHei UI" panose="020B0503020204020204" pitchFamily="34" charset="-122"/>
                <a:ea typeface="Microsoft YaHei UI" panose="020B0503020204020204" pitchFamily="34" charset="-122"/>
              </a:defRPr>
            </a:lvl5pPr>
            <a:lvl6pPr marL="2514600" indent="-228600" defTabSz="457200">
              <a:spcBef>
                <a:spcPts val="1000"/>
              </a:spcBef>
              <a:spcAft>
                <a:spcPts val="0"/>
              </a:spcAft>
              <a:buClr>
                <a:schemeClr val="accent1"/>
              </a:buClr>
              <a:buSzPct val="80000"/>
              <a:buFont typeface="Wingdings 3" charset="2"/>
              <a:buChar char=""/>
              <a:defRPr lang="zh-CN" sz="1200">
                <a:solidFill>
                  <a:schemeClr val="tx1">
                    <a:lumMod val="75000"/>
                    <a:lumOff val="25000"/>
                  </a:schemeClr>
                </a:solidFill>
              </a:defRPr>
            </a:lvl6pPr>
            <a:lvl7pPr marL="2971800" indent="-228600" defTabSz="457200">
              <a:spcBef>
                <a:spcPts val="1000"/>
              </a:spcBef>
              <a:spcAft>
                <a:spcPts val="0"/>
              </a:spcAft>
              <a:buClr>
                <a:schemeClr val="accent1"/>
              </a:buClr>
              <a:buSzPct val="80000"/>
              <a:buFont typeface="Wingdings 3" charset="2"/>
              <a:buChar char=""/>
              <a:defRPr lang="zh-CN" sz="1200">
                <a:solidFill>
                  <a:schemeClr val="tx1">
                    <a:lumMod val="75000"/>
                    <a:lumOff val="25000"/>
                  </a:schemeClr>
                </a:solidFill>
              </a:defRPr>
            </a:lvl7pPr>
            <a:lvl8pPr marL="3429000" indent="-228600" defTabSz="457200">
              <a:spcBef>
                <a:spcPts val="1000"/>
              </a:spcBef>
              <a:spcAft>
                <a:spcPts val="0"/>
              </a:spcAft>
              <a:buClr>
                <a:schemeClr val="accent1"/>
              </a:buClr>
              <a:buSzPct val="80000"/>
              <a:buFont typeface="Wingdings 3" charset="2"/>
              <a:buChar char=""/>
              <a:defRPr lang="zh-CN" sz="1200">
                <a:solidFill>
                  <a:schemeClr val="tx1">
                    <a:lumMod val="75000"/>
                    <a:lumOff val="25000"/>
                  </a:schemeClr>
                </a:solidFill>
              </a:defRPr>
            </a:lvl8pPr>
            <a:lvl9pPr marL="3886200" indent="-228600" defTabSz="457200">
              <a:spcBef>
                <a:spcPts val="1000"/>
              </a:spcBef>
              <a:spcAft>
                <a:spcPts val="0"/>
              </a:spcAft>
              <a:buClr>
                <a:schemeClr val="accent1"/>
              </a:buClr>
              <a:buSzPct val="80000"/>
              <a:buFont typeface="Wingdings 3" charset="2"/>
              <a:buChar char=""/>
              <a:defRPr lang="zh-CN" sz="1200">
                <a:solidFill>
                  <a:schemeClr val="tx1">
                    <a:lumMod val="75000"/>
                    <a:lumOff val="25000"/>
                  </a:schemeClr>
                </a:solidFill>
              </a:defRPr>
            </a:lvl9pPr>
          </a:lstStyle>
          <a:p>
            <a:r>
              <a:rPr lang="en-US" altLang="zh-CN" sz="2000" dirty="0">
                <a:solidFill>
                  <a:schemeClr val="tx1"/>
                </a:solidFill>
              </a:rPr>
              <a:t>p=(</a:t>
            </a:r>
            <a:r>
              <a:rPr lang="en-US" altLang="zh-CN" sz="2000" dirty="0" err="1">
                <a:solidFill>
                  <a:schemeClr val="tx1"/>
                </a:solidFill>
              </a:rPr>
              <a:t>struct</a:t>
            </a:r>
            <a:r>
              <a:rPr lang="en-US" altLang="zh-CN" sz="2000" dirty="0">
                <a:solidFill>
                  <a:schemeClr val="tx1"/>
                </a:solidFill>
              </a:rPr>
              <a:t> node*)</a:t>
            </a:r>
            <a:r>
              <a:rPr lang="en-US" altLang="zh-CN" sz="2000" dirty="0" err="1">
                <a:solidFill>
                  <a:schemeClr val="tx1"/>
                </a:solidFill>
              </a:rPr>
              <a:t>malloc</a:t>
            </a:r>
            <a:r>
              <a:rPr lang="en-US" altLang="zh-CN" sz="2000" dirty="0">
                <a:solidFill>
                  <a:schemeClr val="tx1"/>
                </a:solidFill>
              </a:rPr>
              <a:t>(</a:t>
            </a:r>
            <a:r>
              <a:rPr lang="en-US" altLang="zh-CN" sz="2000" dirty="0" err="1">
                <a:solidFill>
                  <a:schemeClr val="tx1"/>
                </a:solidFill>
              </a:rPr>
              <a:t>sizeof</a:t>
            </a:r>
            <a:r>
              <a:rPr lang="en-US" altLang="zh-CN" sz="2000" dirty="0">
                <a:solidFill>
                  <a:schemeClr val="tx1"/>
                </a:solidFill>
              </a:rPr>
              <a:t>(</a:t>
            </a:r>
            <a:r>
              <a:rPr lang="en-US" altLang="zh-CN" sz="2000" dirty="0" err="1">
                <a:solidFill>
                  <a:schemeClr val="tx1"/>
                </a:solidFill>
              </a:rPr>
              <a:t>struct</a:t>
            </a:r>
            <a:r>
              <a:rPr lang="en-US" altLang="zh-CN" sz="2000" dirty="0">
                <a:solidFill>
                  <a:schemeClr val="tx1"/>
                </a:solidFill>
              </a:rPr>
              <a:t> node));</a:t>
            </a:r>
            <a:endParaRPr lang="zh-CN" altLang="zh-CN" sz="2000" dirty="0">
              <a:solidFill>
                <a:schemeClr val="tx1"/>
              </a:solidFill>
            </a:endParaRPr>
          </a:p>
          <a:p>
            <a:r>
              <a:rPr lang="en-US" altLang="zh-CN" sz="2000" dirty="0">
                <a:solidFill>
                  <a:schemeClr val="tx1"/>
                </a:solidFill>
              </a:rPr>
              <a:t>p-&gt;data=1;		</a:t>
            </a:r>
            <a:endParaRPr lang="zh-CN" altLang="zh-CN" sz="2000" dirty="0">
              <a:solidFill>
                <a:schemeClr val="tx1"/>
              </a:solidFill>
            </a:endParaRPr>
          </a:p>
          <a:p>
            <a:r>
              <a:rPr lang="en-US" altLang="zh-CN" sz="2000" dirty="0">
                <a:solidFill>
                  <a:schemeClr val="tx1"/>
                </a:solidFill>
              </a:rPr>
              <a:t>p-&gt;next=NULL;</a:t>
            </a:r>
            <a:endParaRPr lang="zh-CN" altLang="zh-CN" sz="2000" dirty="0">
              <a:solidFill>
                <a:schemeClr val="tx1"/>
              </a:solidFill>
            </a:endParaRPr>
          </a:p>
          <a:p>
            <a:r>
              <a:rPr lang="en-US" altLang="zh-CN" sz="2000" dirty="0">
                <a:solidFill>
                  <a:schemeClr val="tx1"/>
                </a:solidFill>
              </a:rPr>
              <a:t>s-&gt;next=p;</a:t>
            </a:r>
            <a:endParaRPr lang="zh-CN" altLang="zh-CN" sz="2000" dirty="0">
              <a:solidFill>
                <a:schemeClr val="tx1"/>
              </a:solidFill>
            </a:endParaRPr>
          </a:p>
          <a:p>
            <a:r>
              <a:rPr lang="en-US" altLang="zh-CN" sz="2000" dirty="0">
                <a:solidFill>
                  <a:schemeClr val="tx1"/>
                </a:solidFill>
              </a:rPr>
              <a:t>s=p;</a:t>
            </a:r>
            <a:endParaRPr lang="zh-CN" altLang="zh-CN" sz="2000" dirty="0">
              <a:solidFill>
                <a:schemeClr val="tx1"/>
              </a:solidFill>
            </a:endParaRPr>
          </a:p>
        </p:txBody>
      </p:sp>
      <p:sp>
        <p:nvSpPr>
          <p:cNvPr id="2" name="内容占位符 1"/>
          <p:cNvSpPr>
            <a:spLocks noGrp="1"/>
          </p:cNvSpPr>
          <p:nvPr>
            <p:ph sz="half" idx="1"/>
          </p:nvPr>
        </p:nvSpPr>
        <p:spPr>
          <a:xfrm>
            <a:off x="691578" y="1100420"/>
            <a:ext cx="5202784" cy="807695"/>
          </a:xfrm>
        </p:spPr>
        <p:txBody>
          <a:bodyPr>
            <a:noAutofit/>
          </a:bodyPr>
          <a:lstStyle/>
          <a:p>
            <a:pPr marL="0" indent="0" defTabSz="914400">
              <a:buNone/>
            </a:pPr>
            <a:r>
              <a:rPr lang="en-US" altLang="zh-CN" sz="2400" dirty="0">
                <a:solidFill>
                  <a:schemeClr val="tx1"/>
                </a:solidFill>
                <a:latin typeface="微软雅黑" pitchFamily="34" charset="-122"/>
                <a:ea typeface="微软雅黑" pitchFamily="34" charset="-122"/>
              </a:rPr>
              <a:t>2</a:t>
            </a:r>
            <a:r>
              <a:rPr lang="zh-CN" altLang="en-US" sz="2400" dirty="0">
                <a:solidFill>
                  <a:schemeClr val="tx1"/>
                </a:solidFill>
                <a:latin typeface="微软雅黑" pitchFamily="34" charset="-122"/>
                <a:ea typeface="微软雅黑" pitchFamily="34" charset="-122"/>
              </a:rPr>
              <a:t>、</a:t>
            </a:r>
            <a:r>
              <a:rPr lang="zh-CN" altLang="zh-CN" sz="2400" dirty="0">
                <a:solidFill>
                  <a:schemeClr val="tx1"/>
                </a:solidFill>
                <a:latin typeface="微软雅黑" pitchFamily="34" charset="-122"/>
                <a:ea typeface="微软雅黑" pitchFamily="34" charset="-122"/>
              </a:rPr>
              <a:t>在尾结点</a:t>
            </a:r>
            <a:r>
              <a:rPr lang="zh-CN" altLang="en-US" sz="2400" dirty="0">
                <a:solidFill>
                  <a:schemeClr val="tx1"/>
                </a:solidFill>
                <a:latin typeface="微软雅黑" pitchFamily="34" charset="-122"/>
                <a:ea typeface="微软雅黑" pitchFamily="34" charset="-122"/>
              </a:rPr>
              <a:t>后插入</a:t>
            </a:r>
            <a:r>
              <a:rPr lang="zh-CN" altLang="zh-CN" sz="2400" dirty="0">
                <a:solidFill>
                  <a:schemeClr val="tx1"/>
                </a:solidFill>
                <a:latin typeface="微软雅黑" pitchFamily="34" charset="-122"/>
                <a:ea typeface="微软雅黑" pitchFamily="34" charset="-122"/>
              </a:rPr>
              <a:t>新结点</a:t>
            </a:r>
            <a:endParaRPr lang="en-US" altLang="zh-CN" sz="2400" b="1" dirty="0">
              <a:solidFill>
                <a:schemeClr val="tx1"/>
              </a:solidFill>
              <a:latin typeface="微软雅黑" pitchFamily="34" charset="-122"/>
              <a:ea typeface="微软雅黑" pitchFamily="34" charset="-122"/>
            </a:endParaRPr>
          </a:p>
        </p:txBody>
      </p:sp>
      <p:sp>
        <p:nvSpPr>
          <p:cNvPr id="3"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5"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4"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8" name="Rectangle 4"/>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10" name="Rectangle 7"/>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13" name="Rectangle 14"/>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6"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graphicFrame>
        <p:nvGraphicFramePr>
          <p:cNvPr id="7" name="对象 6"/>
          <p:cNvGraphicFramePr>
            <a:graphicFrameLocks noChangeAspect="1"/>
          </p:cNvGraphicFramePr>
          <p:nvPr>
            <p:extLst>
              <p:ext uri="{D42A27DB-BD31-4B8C-83A1-F6EECF244321}">
                <p14:modId xmlns:p14="http://schemas.microsoft.com/office/powerpoint/2010/main" val="4225617170"/>
              </p:ext>
            </p:extLst>
          </p:nvPr>
        </p:nvGraphicFramePr>
        <p:xfrm>
          <a:off x="745588" y="1325202"/>
          <a:ext cx="6766560" cy="2103798"/>
        </p:xfrm>
        <a:graphic>
          <a:graphicData uri="http://schemas.openxmlformats.org/presentationml/2006/ole">
            <mc:AlternateContent xmlns:mc="http://schemas.openxmlformats.org/markup-compatibility/2006">
              <mc:Choice xmlns:v="urn:schemas-microsoft-com:vml" Requires="v">
                <p:oleObj name="Visio" r:id="rId2" imgW="5053563" imgH="1613393" progId="Visio.Drawing.11">
                  <p:embed/>
                </p:oleObj>
              </mc:Choice>
              <mc:Fallback>
                <p:oleObj name="Visio" r:id="rId2" imgW="5053563" imgH="1613393" progId="Visio.Drawing.11">
                  <p:embed/>
                  <p:pic>
                    <p:nvPicPr>
                      <p:cNvPr id="0" name="Object 1"/>
                      <p:cNvPicPr>
                        <a:picLocks noChangeAspect="1" noChangeArrowheads="1"/>
                      </p:cNvPicPr>
                      <p:nvPr/>
                    </p:nvPicPr>
                    <p:blipFill>
                      <a:blip r:embed="rId3"/>
                      <a:srcRect/>
                      <a:stretch>
                        <a:fillRect/>
                      </a:stretch>
                    </p:blipFill>
                    <p:spPr bwMode="auto">
                      <a:xfrm>
                        <a:off x="745588" y="1325202"/>
                        <a:ext cx="6766560" cy="2103798"/>
                      </a:xfrm>
                      <a:prstGeom prst="rect">
                        <a:avLst/>
                      </a:prstGeom>
                      <a:noFill/>
                    </p:spPr>
                  </p:pic>
                </p:oleObj>
              </mc:Fallback>
            </mc:AlternateContent>
          </a:graphicData>
        </a:graphic>
      </p:graphicFrame>
      <p:sp>
        <p:nvSpPr>
          <p:cNvPr id="12" name="矩形 2"/>
          <p:cNvSpPr txBox="1">
            <a:spLocks noChangeArrowheads="1"/>
          </p:cNvSpPr>
          <p:nvPr/>
        </p:nvSpPr>
        <p:spPr>
          <a:xfrm>
            <a:off x="656489" y="477803"/>
            <a:ext cx="8598907" cy="608549"/>
          </a:xfrm>
          <a:prstGeom prst="rect">
            <a:avLst/>
          </a:prstGeom>
        </p:spPr>
        <p:txBody>
          <a:bodyPr vert="horz" lIns="91440" tIns="45720" rIns="91440" bIns="45720" rtlCol="0" anchor="t">
            <a:normAutofit/>
          </a:bodyPr>
          <a:lstStyle>
            <a:lvl1pPr algn="l" defTabSz="457200" rtl="0" eaLnBrk="1" latinLnBrk="0" hangingPunct="1">
              <a:spcBef>
                <a:spcPct val="0"/>
              </a:spcBef>
              <a:buNone/>
              <a:defRPr lang="zh-CN" sz="3600" b="1" kern="1200">
                <a:solidFill>
                  <a:schemeClr val="accent2">
                    <a:lumMod val="50000"/>
                  </a:schemeClr>
                </a:solidFill>
                <a:latin typeface="Microsoft YaHei UI" panose="020B0503020204020204" pitchFamily="34" charset="-122"/>
                <a:ea typeface="Microsoft YaHei UI" panose="020B0503020204020204" pitchFamily="34" charset="-122"/>
                <a:cs typeface="+mj-cs"/>
              </a:defRPr>
            </a:lvl1pPr>
            <a:lvl2pPr eaLnBrk="1" latinLnBrk="0" hangingPunct="1">
              <a:defRPr lang="zh-CN">
                <a:solidFill>
                  <a:schemeClr val="tx2"/>
                </a:solidFill>
              </a:defRPr>
            </a:lvl2pPr>
            <a:lvl3pPr eaLnBrk="1" latinLnBrk="0" hangingPunct="1">
              <a:defRPr lang="zh-CN">
                <a:solidFill>
                  <a:schemeClr val="tx2"/>
                </a:solidFill>
              </a:defRPr>
            </a:lvl3pPr>
            <a:lvl4pPr eaLnBrk="1" latinLnBrk="0" hangingPunct="1">
              <a:defRPr lang="zh-CN">
                <a:solidFill>
                  <a:schemeClr val="tx2"/>
                </a:solidFill>
              </a:defRPr>
            </a:lvl4pPr>
            <a:lvl5pPr eaLnBrk="1" latinLnBrk="0" hangingPunct="1">
              <a:defRPr lang="zh-CN">
                <a:solidFill>
                  <a:schemeClr val="tx2"/>
                </a:solidFill>
              </a:defRPr>
            </a:lvl5pPr>
            <a:lvl6pPr eaLnBrk="1" latinLnBrk="0" hangingPunct="1">
              <a:defRPr lang="zh-CN">
                <a:solidFill>
                  <a:schemeClr val="tx2"/>
                </a:solidFill>
              </a:defRPr>
            </a:lvl6pPr>
            <a:lvl7pPr eaLnBrk="1" latinLnBrk="0" hangingPunct="1">
              <a:defRPr lang="zh-CN">
                <a:solidFill>
                  <a:schemeClr val="tx2"/>
                </a:solidFill>
              </a:defRPr>
            </a:lvl7pPr>
            <a:lvl8pPr eaLnBrk="1" latinLnBrk="0" hangingPunct="1">
              <a:defRPr lang="zh-CN">
                <a:solidFill>
                  <a:schemeClr val="tx2"/>
                </a:solidFill>
              </a:defRPr>
            </a:lvl8pPr>
            <a:lvl9pPr eaLnBrk="1" latinLnBrk="0" hangingPunct="1">
              <a:defRPr lang="zh-CN">
                <a:solidFill>
                  <a:schemeClr val="tx2"/>
                </a:solidFill>
              </a:defRPr>
            </a:lvl9pPr>
          </a:lstStyle>
          <a:p>
            <a:r>
              <a:rPr lang="en-US" altLang="zh-CN" sz="2800" dirty="0">
                <a:solidFill>
                  <a:schemeClr val="accent1"/>
                </a:solidFill>
                <a:latin typeface="微软雅黑" pitchFamily="34" charset="-122"/>
                <a:ea typeface="微软雅黑" pitchFamily="34" charset="-122"/>
              </a:rPr>
              <a:t>9.5.2 </a:t>
            </a:r>
            <a:r>
              <a:rPr lang="zh-CN" altLang="en-US" sz="2800" dirty="0">
                <a:solidFill>
                  <a:schemeClr val="accent1"/>
                </a:solidFill>
                <a:latin typeface="微软雅黑" pitchFamily="34" charset="-122"/>
                <a:ea typeface="微软雅黑" pitchFamily="34" charset="-122"/>
              </a:rPr>
              <a:t>链表的实现</a:t>
            </a:r>
          </a:p>
        </p:txBody>
      </p:sp>
    </p:spTree>
    <p:extLst>
      <p:ext uri="{BB962C8B-B14F-4D97-AF65-F5344CB8AC3E}">
        <p14:creationId xmlns:p14="http://schemas.microsoft.com/office/powerpoint/2010/main" val="11967027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7" name="矩形 6"/>
          <p:cNvSpPr/>
          <p:nvPr/>
        </p:nvSpPr>
        <p:spPr>
          <a:xfrm>
            <a:off x="6419559" y="1546425"/>
            <a:ext cx="5144084" cy="2246769"/>
          </a:xfrm>
          <a:prstGeom prst="rect">
            <a:avLst/>
          </a:prstGeom>
        </p:spPr>
        <p:txBody>
          <a:bodyPr wrap="square">
            <a:spAutoFit/>
          </a:bodyPr>
          <a:lstStyle/>
          <a:p>
            <a:r>
              <a:rPr lang="en-US" altLang="zh-CN" sz="2000" dirty="0">
                <a:latin typeface="微软雅黑" pitchFamily="34" charset="-122"/>
                <a:ea typeface="微软雅黑" pitchFamily="34" charset="-122"/>
              </a:rPr>
              <a:t>p=h-&gt;next; </a:t>
            </a:r>
          </a:p>
          <a:p>
            <a:r>
              <a:rPr lang="en-US" altLang="zh-CN" sz="2000" dirty="0">
                <a:latin typeface="微软雅黑" pitchFamily="34" charset="-122"/>
                <a:ea typeface="微软雅黑" pitchFamily="34" charset="-122"/>
              </a:rPr>
              <a:t>//</a:t>
            </a:r>
            <a:r>
              <a:rPr lang="zh-CN" altLang="zh-CN" sz="2000" dirty="0">
                <a:latin typeface="微软雅黑" pitchFamily="34" charset="-122"/>
                <a:ea typeface="微软雅黑" pitchFamily="34" charset="-122"/>
              </a:rPr>
              <a:t>指针指向第一个结点</a:t>
            </a:r>
          </a:p>
          <a:p>
            <a:r>
              <a:rPr lang="en-US" altLang="zh-CN" sz="2000" dirty="0">
                <a:latin typeface="微软雅黑" pitchFamily="34" charset="-122"/>
                <a:ea typeface="微软雅黑" pitchFamily="34" charset="-122"/>
              </a:rPr>
              <a:t>while(p!=NULL)  </a:t>
            </a:r>
            <a:endParaRPr lang="zh-CN" altLang="zh-CN" sz="2000" dirty="0">
              <a:latin typeface="微软雅黑" pitchFamily="34" charset="-122"/>
              <a:ea typeface="微软雅黑" pitchFamily="34" charset="-122"/>
            </a:endParaRPr>
          </a:p>
          <a:p>
            <a:r>
              <a:rPr lang="en-US" altLang="zh-CN" sz="2000" dirty="0">
                <a:latin typeface="微软雅黑" pitchFamily="34" charset="-122"/>
                <a:ea typeface="微软雅黑" pitchFamily="34" charset="-122"/>
              </a:rPr>
              <a:t>{</a:t>
            </a:r>
            <a:endParaRPr lang="zh-CN" altLang="zh-CN" sz="2000" dirty="0">
              <a:latin typeface="微软雅黑" pitchFamily="34" charset="-122"/>
              <a:ea typeface="微软雅黑" pitchFamily="34" charset="-122"/>
            </a:endParaRPr>
          </a:p>
          <a:p>
            <a:r>
              <a:rPr lang="en-US" altLang="zh-CN" sz="2000" dirty="0">
                <a:latin typeface="微软雅黑" pitchFamily="34" charset="-122"/>
                <a:ea typeface="微软雅黑" pitchFamily="34" charset="-122"/>
              </a:rPr>
              <a:t>    </a:t>
            </a:r>
            <a:r>
              <a:rPr lang="en-US" altLang="zh-CN" sz="2000" dirty="0" err="1">
                <a:latin typeface="微软雅黑" pitchFamily="34" charset="-122"/>
                <a:ea typeface="微软雅黑" pitchFamily="34" charset="-122"/>
              </a:rPr>
              <a:t>printf</a:t>
            </a:r>
            <a:r>
              <a:rPr lang="en-US" altLang="zh-CN" sz="2000" dirty="0">
                <a:latin typeface="微软雅黑" pitchFamily="34" charset="-122"/>
                <a:ea typeface="微软雅黑" pitchFamily="34" charset="-122"/>
              </a:rPr>
              <a:t>("%d\</a:t>
            </a:r>
            <a:r>
              <a:rPr lang="en-US" altLang="zh-CN" sz="2000" dirty="0" err="1">
                <a:latin typeface="微软雅黑" pitchFamily="34" charset="-122"/>
                <a:ea typeface="微软雅黑" pitchFamily="34" charset="-122"/>
              </a:rPr>
              <a:t>n",p</a:t>
            </a:r>
            <a:r>
              <a:rPr lang="en-US" altLang="zh-CN" sz="2000" dirty="0">
                <a:latin typeface="微软雅黑" pitchFamily="34" charset="-122"/>
                <a:ea typeface="微软雅黑" pitchFamily="34" charset="-122"/>
              </a:rPr>
              <a:t>-&gt;data);</a:t>
            </a:r>
            <a:endParaRPr lang="zh-CN" altLang="zh-CN" sz="2000" dirty="0">
              <a:latin typeface="微软雅黑" pitchFamily="34" charset="-122"/>
              <a:ea typeface="微软雅黑" pitchFamily="34" charset="-122"/>
            </a:endParaRPr>
          </a:p>
          <a:p>
            <a:r>
              <a:rPr lang="en-US" altLang="zh-CN" sz="2000" dirty="0">
                <a:latin typeface="微软雅黑" pitchFamily="34" charset="-122"/>
                <a:ea typeface="微软雅黑" pitchFamily="34" charset="-122"/>
              </a:rPr>
              <a:t>    p=p-&gt;next; //</a:t>
            </a:r>
            <a:r>
              <a:rPr lang="zh-CN" altLang="zh-CN" sz="2000" dirty="0">
                <a:latin typeface="微软雅黑" pitchFamily="34" charset="-122"/>
                <a:ea typeface="微软雅黑" pitchFamily="34" charset="-122"/>
              </a:rPr>
              <a:t>指针指向下一个结点</a:t>
            </a:r>
          </a:p>
          <a:p>
            <a:r>
              <a:rPr lang="en-US" altLang="zh-CN" sz="2000" dirty="0">
                <a:latin typeface="微软雅黑" pitchFamily="34" charset="-122"/>
                <a:ea typeface="微软雅黑" pitchFamily="34" charset="-122"/>
              </a:rPr>
              <a:t>}	</a:t>
            </a:r>
            <a:endParaRPr lang="zh-CN" altLang="en-US" sz="2000" dirty="0">
              <a:latin typeface="微软雅黑" pitchFamily="34" charset="-122"/>
              <a:ea typeface="微软雅黑" pitchFamily="34" charset="-122"/>
            </a:endParaRPr>
          </a:p>
        </p:txBody>
      </p:sp>
      <p:sp>
        <p:nvSpPr>
          <p:cNvPr id="8" name="矩形 2"/>
          <p:cNvSpPr txBox="1">
            <a:spLocks noChangeArrowheads="1"/>
          </p:cNvSpPr>
          <p:nvPr/>
        </p:nvSpPr>
        <p:spPr>
          <a:xfrm>
            <a:off x="656489" y="435599"/>
            <a:ext cx="8598907" cy="608549"/>
          </a:xfrm>
          <a:prstGeom prst="rect">
            <a:avLst/>
          </a:prstGeom>
        </p:spPr>
        <p:txBody>
          <a:bodyPr vert="horz" lIns="91440" tIns="45720" rIns="91440" bIns="45720" rtlCol="0" anchor="t">
            <a:normAutofit/>
          </a:bodyPr>
          <a:lstStyle>
            <a:lvl1pPr algn="l" defTabSz="457200" rtl="0" eaLnBrk="1" latinLnBrk="0" hangingPunct="1">
              <a:spcBef>
                <a:spcPct val="0"/>
              </a:spcBef>
              <a:buNone/>
              <a:defRPr lang="zh-CN" sz="3600" b="1" kern="1200">
                <a:solidFill>
                  <a:schemeClr val="accent2">
                    <a:lumMod val="50000"/>
                  </a:schemeClr>
                </a:solidFill>
                <a:latin typeface="Microsoft YaHei UI" panose="020B0503020204020204" pitchFamily="34" charset="-122"/>
                <a:ea typeface="Microsoft YaHei UI" panose="020B0503020204020204" pitchFamily="34" charset="-122"/>
                <a:cs typeface="+mj-cs"/>
              </a:defRPr>
            </a:lvl1pPr>
            <a:lvl2pPr eaLnBrk="1" latinLnBrk="0" hangingPunct="1">
              <a:defRPr lang="zh-CN">
                <a:solidFill>
                  <a:schemeClr val="tx2"/>
                </a:solidFill>
              </a:defRPr>
            </a:lvl2pPr>
            <a:lvl3pPr eaLnBrk="1" latinLnBrk="0" hangingPunct="1">
              <a:defRPr lang="zh-CN">
                <a:solidFill>
                  <a:schemeClr val="tx2"/>
                </a:solidFill>
              </a:defRPr>
            </a:lvl3pPr>
            <a:lvl4pPr eaLnBrk="1" latinLnBrk="0" hangingPunct="1">
              <a:defRPr lang="zh-CN">
                <a:solidFill>
                  <a:schemeClr val="tx2"/>
                </a:solidFill>
              </a:defRPr>
            </a:lvl4pPr>
            <a:lvl5pPr eaLnBrk="1" latinLnBrk="0" hangingPunct="1">
              <a:defRPr lang="zh-CN">
                <a:solidFill>
                  <a:schemeClr val="tx2"/>
                </a:solidFill>
              </a:defRPr>
            </a:lvl5pPr>
            <a:lvl6pPr eaLnBrk="1" latinLnBrk="0" hangingPunct="1">
              <a:defRPr lang="zh-CN">
                <a:solidFill>
                  <a:schemeClr val="tx2"/>
                </a:solidFill>
              </a:defRPr>
            </a:lvl6pPr>
            <a:lvl7pPr eaLnBrk="1" latinLnBrk="0" hangingPunct="1">
              <a:defRPr lang="zh-CN">
                <a:solidFill>
                  <a:schemeClr val="tx2"/>
                </a:solidFill>
              </a:defRPr>
            </a:lvl7pPr>
            <a:lvl8pPr eaLnBrk="1" latinLnBrk="0" hangingPunct="1">
              <a:defRPr lang="zh-CN">
                <a:solidFill>
                  <a:schemeClr val="tx2"/>
                </a:solidFill>
              </a:defRPr>
            </a:lvl8pPr>
            <a:lvl9pPr eaLnBrk="1" latinLnBrk="0" hangingPunct="1">
              <a:defRPr lang="zh-CN">
                <a:solidFill>
                  <a:schemeClr val="tx2"/>
                </a:solidFill>
              </a:defRPr>
            </a:lvl9pPr>
          </a:lstStyle>
          <a:p>
            <a:r>
              <a:rPr lang="en-US" altLang="zh-CN" sz="2800" dirty="0">
                <a:solidFill>
                  <a:schemeClr val="accent1"/>
                </a:solidFill>
                <a:latin typeface="微软雅黑" pitchFamily="34" charset="-122"/>
                <a:ea typeface="微软雅黑" pitchFamily="34" charset="-122"/>
              </a:rPr>
              <a:t>9.5.3 </a:t>
            </a:r>
            <a:r>
              <a:rPr lang="zh-CN" altLang="en-US" sz="2800" dirty="0">
                <a:solidFill>
                  <a:schemeClr val="accent1"/>
                </a:solidFill>
                <a:latin typeface="微软雅黑" pitchFamily="34" charset="-122"/>
                <a:ea typeface="微软雅黑" pitchFamily="34" charset="-122"/>
              </a:rPr>
              <a:t>链表的操作</a:t>
            </a:r>
          </a:p>
        </p:txBody>
      </p:sp>
      <p:graphicFrame>
        <p:nvGraphicFramePr>
          <p:cNvPr id="2" name="对象 1"/>
          <p:cNvGraphicFramePr>
            <a:graphicFrameLocks noChangeAspect="1"/>
          </p:cNvGraphicFramePr>
          <p:nvPr>
            <p:extLst>
              <p:ext uri="{D42A27DB-BD31-4B8C-83A1-F6EECF244321}">
                <p14:modId xmlns:p14="http://schemas.microsoft.com/office/powerpoint/2010/main" val="860294063"/>
              </p:ext>
            </p:extLst>
          </p:nvPr>
        </p:nvGraphicFramePr>
        <p:xfrm>
          <a:off x="248517" y="987875"/>
          <a:ext cx="5768513" cy="1522971"/>
        </p:xfrm>
        <a:graphic>
          <a:graphicData uri="http://schemas.openxmlformats.org/presentationml/2006/ole">
            <mc:AlternateContent xmlns:mc="http://schemas.openxmlformats.org/markup-compatibility/2006">
              <mc:Choice xmlns:v="urn:schemas-microsoft-com:vml" Requires="v">
                <p:oleObj name="Visio" r:id="rId2" imgW="6333623" imgH="1675748" progId="Visio.Drawing.11">
                  <p:embed/>
                </p:oleObj>
              </mc:Choice>
              <mc:Fallback>
                <p:oleObj name="Visio" r:id="rId2" imgW="6333623" imgH="1675748" progId="Visio.Drawing.11">
                  <p:embed/>
                  <p:pic>
                    <p:nvPicPr>
                      <p:cNvPr id="0" name="Object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8517" y="987875"/>
                        <a:ext cx="5768513" cy="1522971"/>
                      </a:xfrm>
                      <a:prstGeom prst="rect">
                        <a:avLst/>
                      </a:prstGeom>
                      <a:noFill/>
                    </p:spPr>
                  </p:pic>
                </p:oleObj>
              </mc:Fallback>
            </mc:AlternateContent>
          </a:graphicData>
        </a:graphic>
      </p:graphicFrame>
      <p:graphicFrame>
        <p:nvGraphicFramePr>
          <p:cNvPr id="3" name="对象 2"/>
          <p:cNvGraphicFramePr>
            <a:graphicFrameLocks noChangeAspect="1"/>
          </p:cNvGraphicFramePr>
          <p:nvPr>
            <p:extLst>
              <p:ext uri="{D42A27DB-BD31-4B8C-83A1-F6EECF244321}">
                <p14:modId xmlns:p14="http://schemas.microsoft.com/office/powerpoint/2010/main" val="675019107"/>
              </p:ext>
            </p:extLst>
          </p:nvPr>
        </p:nvGraphicFramePr>
        <p:xfrm>
          <a:off x="248517" y="2477014"/>
          <a:ext cx="5768513" cy="1522971"/>
        </p:xfrm>
        <a:graphic>
          <a:graphicData uri="http://schemas.openxmlformats.org/presentationml/2006/ole">
            <mc:AlternateContent xmlns:mc="http://schemas.openxmlformats.org/markup-compatibility/2006">
              <mc:Choice xmlns:v="urn:schemas-microsoft-com:vml" Requires="v">
                <p:oleObj name="Visio" r:id="rId4" imgW="6333623" imgH="1675748" progId="Visio.Drawing.11">
                  <p:embed/>
                </p:oleObj>
              </mc:Choice>
              <mc:Fallback>
                <p:oleObj name="Visio" r:id="rId4" imgW="6333623" imgH="1675748" progId="Visio.Drawing.11">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8517" y="2477014"/>
                        <a:ext cx="5768513" cy="1522971"/>
                      </a:xfrm>
                      <a:prstGeom prst="rect">
                        <a:avLst/>
                      </a:prstGeom>
                      <a:noFill/>
                    </p:spPr>
                  </p:pic>
                </p:oleObj>
              </mc:Fallback>
            </mc:AlternateContent>
          </a:graphicData>
        </a:graphic>
      </p:graphicFrame>
      <p:graphicFrame>
        <p:nvGraphicFramePr>
          <p:cNvPr id="4" name="对象 3"/>
          <p:cNvGraphicFramePr>
            <a:graphicFrameLocks noChangeAspect="1"/>
          </p:cNvGraphicFramePr>
          <p:nvPr>
            <p:extLst>
              <p:ext uri="{D42A27DB-BD31-4B8C-83A1-F6EECF244321}">
                <p14:modId xmlns:p14="http://schemas.microsoft.com/office/powerpoint/2010/main" val="644979926"/>
              </p:ext>
            </p:extLst>
          </p:nvPr>
        </p:nvGraphicFramePr>
        <p:xfrm>
          <a:off x="239134" y="4223246"/>
          <a:ext cx="5768513" cy="1522971"/>
        </p:xfrm>
        <a:graphic>
          <a:graphicData uri="http://schemas.openxmlformats.org/presentationml/2006/ole">
            <mc:AlternateContent xmlns:mc="http://schemas.openxmlformats.org/markup-compatibility/2006">
              <mc:Choice xmlns:v="urn:schemas-microsoft-com:vml" Requires="v">
                <p:oleObj name="Visio" r:id="rId6" imgW="6333623" imgH="1675748" progId="Visio.Drawing.11">
                  <p:embed/>
                </p:oleObj>
              </mc:Choice>
              <mc:Fallback>
                <p:oleObj name="Visio" r:id="rId6" imgW="6333623" imgH="1675748" progId="Visio.Drawing.11">
                  <p:embed/>
                  <p:pic>
                    <p:nvPicPr>
                      <p:cNvPr id="0" name="Object 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39134" y="4223246"/>
                        <a:ext cx="5768513" cy="1522971"/>
                      </a:xfrm>
                      <a:prstGeom prst="rect">
                        <a:avLst/>
                      </a:prstGeom>
                      <a:noFill/>
                    </p:spPr>
                  </p:pic>
                </p:oleObj>
              </mc:Fallback>
            </mc:AlternateContent>
          </a:graphicData>
        </a:graphic>
      </p:graphicFrame>
      <p:sp>
        <p:nvSpPr>
          <p:cNvPr id="6" name="Rectangle 4"/>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10" name="Rectangle 5"/>
          <p:cNvSpPr>
            <a:spLocks noChangeArrowheads="1"/>
          </p:cNvSpPr>
          <p:nvPr/>
        </p:nvSpPr>
        <p:spPr bwMode="auto">
          <a:xfrm>
            <a:off x="0" y="184785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4257675" algn="l"/>
              </a:tabLst>
            </a:pPr>
            <a:endParaRPr kumimoji="0" lang="zh-CN" altLang="zh-CN" sz="1800" b="0" i="0" u="none" strike="noStrike" cap="none" normalizeH="0" baseline="0">
              <a:ln>
                <a:noFill/>
              </a:ln>
              <a:solidFill>
                <a:schemeClr val="tx1"/>
              </a:solidFill>
              <a:effectLst/>
              <a:latin typeface="Arial" pitchFamily="34" charset="0"/>
              <a:ea typeface="宋体" pitchFamily="2" charset="-122"/>
              <a:cs typeface="宋体" pitchFamily="2" charset="-122"/>
            </a:endParaRPr>
          </a:p>
        </p:txBody>
      </p:sp>
      <p:sp>
        <p:nvSpPr>
          <p:cNvPr id="11" name="Rectangle 6"/>
          <p:cNvSpPr>
            <a:spLocks noChangeArrowheads="1"/>
          </p:cNvSpPr>
          <p:nvPr/>
        </p:nvSpPr>
        <p:spPr bwMode="auto">
          <a:xfrm>
            <a:off x="0" y="32385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4257675" algn="l"/>
              </a:tabLst>
            </a:pPr>
            <a:endParaRPr kumimoji="0" lang="zh-CN" altLang="zh-CN" sz="1800" b="0" i="0" u="none" strike="noStrike" cap="none" normalizeH="0" baseline="0">
              <a:ln>
                <a:noFill/>
              </a:ln>
              <a:solidFill>
                <a:schemeClr val="tx1"/>
              </a:solidFill>
              <a:effectLst/>
              <a:latin typeface="Arial" pitchFamily="34" charset="0"/>
              <a:ea typeface="宋体" pitchFamily="2" charset="-122"/>
              <a:cs typeface="宋体" pitchFamily="2" charset="-122"/>
            </a:endParaRPr>
          </a:p>
        </p:txBody>
      </p:sp>
    </p:spTree>
    <p:extLst>
      <p:ext uri="{BB962C8B-B14F-4D97-AF65-F5344CB8AC3E}">
        <p14:creationId xmlns:p14="http://schemas.microsoft.com/office/powerpoint/2010/main" val="214445831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8"/>
          <p:cNvSpPr txBox="1">
            <a:spLocks noChangeArrowheads="1"/>
          </p:cNvSpPr>
          <p:nvPr/>
        </p:nvSpPr>
        <p:spPr>
          <a:xfrm>
            <a:off x="1403855" y="1301424"/>
            <a:ext cx="7484534" cy="833966"/>
          </a:xfrm>
          <a:prstGeom prst="rect">
            <a:avLst/>
          </a:prstGeom>
        </p:spPr>
        <p:txBody>
          <a:bodyPr vert="horz" lIns="91440" tIns="45720" rIns="91440" bIns="45720" rtlCol="0" anchor="b">
            <a:noAutofit/>
          </a:bodyPr>
          <a:lstStyle>
            <a:lvl1pPr algn="r" defTabSz="457200" rtl="0" eaLnBrk="1" latinLnBrk="0" hangingPunct="1">
              <a:spcBef>
                <a:spcPct val="0"/>
              </a:spcBef>
              <a:buNone/>
              <a:defRPr lang="zh-CN" sz="4800" kern="1200">
                <a:solidFill>
                  <a:schemeClr val="accent1"/>
                </a:solidFill>
                <a:latin typeface="Microsoft YaHei UI" panose="020B0503020204020204" pitchFamily="34" charset="-122"/>
                <a:ea typeface="Microsoft YaHei UI" panose="020B0503020204020204" pitchFamily="34" charset="-122"/>
                <a:cs typeface="+mj-cs"/>
              </a:defRPr>
            </a:lvl1pPr>
            <a:lvl2pPr eaLnBrk="1" latinLnBrk="0" hangingPunct="1">
              <a:defRPr lang="zh-CN">
                <a:solidFill>
                  <a:schemeClr val="tx2"/>
                </a:solidFill>
              </a:defRPr>
            </a:lvl2pPr>
            <a:lvl3pPr eaLnBrk="1" latinLnBrk="0" hangingPunct="1">
              <a:defRPr lang="zh-CN">
                <a:solidFill>
                  <a:schemeClr val="tx2"/>
                </a:solidFill>
              </a:defRPr>
            </a:lvl3pPr>
            <a:lvl4pPr eaLnBrk="1" latinLnBrk="0" hangingPunct="1">
              <a:defRPr lang="zh-CN">
                <a:solidFill>
                  <a:schemeClr val="tx2"/>
                </a:solidFill>
              </a:defRPr>
            </a:lvl4pPr>
            <a:lvl5pPr eaLnBrk="1" latinLnBrk="0" hangingPunct="1">
              <a:defRPr lang="zh-CN">
                <a:solidFill>
                  <a:schemeClr val="tx2"/>
                </a:solidFill>
              </a:defRPr>
            </a:lvl5pPr>
            <a:lvl6pPr eaLnBrk="1" latinLnBrk="0" hangingPunct="1">
              <a:defRPr lang="zh-CN">
                <a:solidFill>
                  <a:schemeClr val="tx2"/>
                </a:solidFill>
              </a:defRPr>
            </a:lvl6pPr>
            <a:lvl7pPr eaLnBrk="1" latinLnBrk="0" hangingPunct="1">
              <a:defRPr lang="zh-CN">
                <a:solidFill>
                  <a:schemeClr val="tx2"/>
                </a:solidFill>
              </a:defRPr>
            </a:lvl7pPr>
            <a:lvl8pPr eaLnBrk="1" latinLnBrk="0" hangingPunct="1">
              <a:defRPr lang="zh-CN">
                <a:solidFill>
                  <a:schemeClr val="tx2"/>
                </a:solidFill>
              </a:defRPr>
            </a:lvl8pPr>
            <a:lvl9pPr eaLnBrk="1" latinLnBrk="0" hangingPunct="1">
              <a:defRPr lang="zh-CN">
                <a:solidFill>
                  <a:schemeClr val="tx2"/>
                </a:solidFill>
              </a:defRPr>
            </a:lvl9pPr>
          </a:lstStyle>
          <a:p>
            <a:pPr algn="ctr"/>
            <a:r>
              <a:rPr lang="en-US" altLang="zh-CN" sz="4400" b="1" dirty="0">
                <a:solidFill>
                  <a:schemeClr val="accent2">
                    <a:lumMod val="50000"/>
                  </a:schemeClr>
                </a:solidFill>
                <a:latin typeface="微软雅黑" pitchFamily="34" charset="-122"/>
                <a:ea typeface="微软雅黑" pitchFamily="34" charset="-122"/>
              </a:rPr>
              <a:t>9.6 </a:t>
            </a:r>
            <a:r>
              <a:rPr lang="zh-CN" altLang="en-US" sz="4400" b="1" dirty="0">
                <a:solidFill>
                  <a:schemeClr val="accent2">
                    <a:lumMod val="50000"/>
                  </a:schemeClr>
                </a:solidFill>
                <a:latin typeface="微软雅黑" pitchFamily="34" charset="-122"/>
                <a:ea typeface="微软雅黑" pitchFamily="34" charset="-122"/>
              </a:rPr>
              <a:t>共用体类型</a:t>
            </a:r>
          </a:p>
        </p:txBody>
      </p:sp>
    </p:spTree>
    <p:extLst>
      <p:ext uri="{BB962C8B-B14F-4D97-AF65-F5344CB8AC3E}">
        <p14:creationId xmlns:p14="http://schemas.microsoft.com/office/powerpoint/2010/main" val="123452252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2"/>
          <p:cNvSpPr txBox="1">
            <a:spLocks noChangeArrowheads="1"/>
          </p:cNvSpPr>
          <p:nvPr/>
        </p:nvSpPr>
        <p:spPr>
          <a:xfrm>
            <a:off x="656490" y="857630"/>
            <a:ext cx="8598907" cy="608549"/>
          </a:xfrm>
          <a:prstGeom prst="rect">
            <a:avLst/>
          </a:prstGeom>
        </p:spPr>
        <p:txBody>
          <a:bodyPr vert="horz" lIns="91440" tIns="45720" rIns="91440" bIns="45720" rtlCol="0" anchor="t">
            <a:normAutofit/>
          </a:bodyPr>
          <a:lstStyle>
            <a:lvl1pPr algn="l" defTabSz="457200" rtl="0" eaLnBrk="1" latinLnBrk="0" hangingPunct="1">
              <a:spcBef>
                <a:spcPct val="0"/>
              </a:spcBef>
              <a:buNone/>
              <a:defRPr lang="zh-CN" sz="3600" b="1" kern="1200">
                <a:solidFill>
                  <a:schemeClr val="accent2">
                    <a:lumMod val="50000"/>
                  </a:schemeClr>
                </a:solidFill>
                <a:latin typeface="Microsoft YaHei UI" panose="020B0503020204020204" pitchFamily="34" charset="-122"/>
                <a:ea typeface="Microsoft YaHei UI" panose="020B0503020204020204" pitchFamily="34" charset="-122"/>
                <a:cs typeface="+mj-cs"/>
              </a:defRPr>
            </a:lvl1pPr>
            <a:lvl2pPr eaLnBrk="1" latinLnBrk="0" hangingPunct="1">
              <a:defRPr lang="zh-CN">
                <a:solidFill>
                  <a:schemeClr val="tx2"/>
                </a:solidFill>
              </a:defRPr>
            </a:lvl2pPr>
            <a:lvl3pPr eaLnBrk="1" latinLnBrk="0" hangingPunct="1">
              <a:defRPr lang="zh-CN">
                <a:solidFill>
                  <a:schemeClr val="tx2"/>
                </a:solidFill>
              </a:defRPr>
            </a:lvl3pPr>
            <a:lvl4pPr eaLnBrk="1" latinLnBrk="0" hangingPunct="1">
              <a:defRPr lang="zh-CN">
                <a:solidFill>
                  <a:schemeClr val="tx2"/>
                </a:solidFill>
              </a:defRPr>
            </a:lvl4pPr>
            <a:lvl5pPr eaLnBrk="1" latinLnBrk="0" hangingPunct="1">
              <a:defRPr lang="zh-CN">
                <a:solidFill>
                  <a:schemeClr val="tx2"/>
                </a:solidFill>
              </a:defRPr>
            </a:lvl5pPr>
            <a:lvl6pPr eaLnBrk="1" latinLnBrk="0" hangingPunct="1">
              <a:defRPr lang="zh-CN">
                <a:solidFill>
                  <a:schemeClr val="tx2"/>
                </a:solidFill>
              </a:defRPr>
            </a:lvl6pPr>
            <a:lvl7pPr eaLnBrk="1" latinLnBrk="0" hangingPunct="1">
              <a:defRPr lang="zh-CN">
                <a:solidFill>
                  <a:schemeClr val="tx2"/>
                </a:solidFill>
              </a:defRPr>
            </a:lvl7pPr>
            <a:lvl8pPr eaLnBrk="1" latinLnBrk="0" hangingPunct="1">
              <a:defRPr lang="zh-CN">
                <a:solidFill>
                  <a:schemeClr val="tx2"/>
                </a:solidFill>
              </a:defRPr>
            </a:lvl8pPr>
            <a:lvl9pPr eaLnBrk="1" latinLnBrk="0" hangingPunct="1">
              <a:defRPr lang="zh-CN">
                <a:solidFill>
                  <a:schemeClr val="tx2"/>
                </a:solidFill>
              </a:defRPr>
            </a:lvl9pPr>
          </a:lstStyle>
          <a:p>
            <a:r>
              <a:rPr lang="en-US" altLang="zh-CN" sz="2800" dirty="0">
                <a:solidFill>
                  <a:schemeClr val="accent1"/>
                </a:solidFill>
                <a:latin typeface="微软雅黑" pitchFamily="34" charset="-122"/>
                <a:ea typeface="微软雅黑" pitchFamily="34" charset="-122"/>
              </a:rPr>
              <a:t>9.6.1 </a:t>
            </a:r>
            <a:r>
              <a:rPr lang="zh-CN" altLang="en-US" sz="2800" dirty="0">
                <a:solidFill>
                  <a:schemeClr val="accent1"/>
                </a:solidFill>
                <a:latin typeface="微软雅黑" pitchFamily="34" charset="-122"/>
                <a:ea typeface="微软雅黑" pitchFamily="34" charset="-122"/>
              </a:rPr>
              <a:t>共用体</a:t>
            </a:r>
            <a:r>
              <a:rPr lang="zh-CN" altLang="zh-CN" sz="2800" dirty="0">
                <a:solidFill>
                  <a:schemeClr val="accent1"/>
                </a:solidFill>
                <a:latin typeface="微软雅黑" pitchFamily="34" charset="-122"/>
                <a:ea typeface="微软雅黑" pitchFamily="34" charset="-122"/>
              </a:rPr>
              <a:t>类型</a:t>
            </a:r>
            <a:r>
              <a:rPr lang="zh-CN" altLang="en-US" sz="2800" dirty="0">
                <a:solidFill>
                  <a:schemeClr val="accent1"/>
                </a:solidFill>
                <a:latin typeface="微软雅黑" pitchFamily="34" charset="-122"/>
                <a:ea typeface="微软雅黑" pitchFamily="34" charset="-122"/>
              </a:rPr>
              <a:t>的</a:t>
            </a:r>
            <a:r>
              <a:rPr lang="zh-CN" altLang="zh-CN" sz="2800" dirty="0">
                <a:solidFill>
                  <a:schemeClr val="accent1"/>
                </a:solidFill>
                <a:latin typeface="微软雅黑" pitchFamily="34" charset="-122"/>
                <a:ea typeface="微软雅黑" pitchFamily="34" charset="-122"/>
              </a:rPr>
              <a:t>定义</a:t>
            </a:r>
            <a:endParaRPr lang="en-US" altLang="zh-CN" sz="2800" dirty="0">
              <a:solidFill>
                <a:schemeClr val="accent1"/>
              </a:solidFill>
              <a:latin typeface="微软雅黑" pitchFamily="34" charset="-122"/>
              <a:ea typeface="微软雅黑" pitchFamily="34" charset="-122"/>
            </a:endParaRPr>
          </a:p>
          <a:p>
            <a:pPr fontAlgn="base">
              <a:spcBef>
                <a:spcPts val="1000"/>
              </a:spcBef>
              <a:buClr>
                <a:schemeClr val="accent1"/>
              </a:buClr>
              <a:buSzPct val="80000"/>
              <a:tabLst>
                <a:tab pos="5267325" algn="r"/>
              </a:tabLst>
            </a:pPr>
            <a:endParaRPr lang="zh-CN" altLang="en-US" sz="2800" dirty="0">
              <a:solidFill>
                <a:schemeClr val="accent1"/>
              </a:solidFill>
              <a:latin typeface="微软雅黑" pitchFamily="34" charset="-122"/>
              <a:ea typeface="微软雅黑" pitchFamily="34" charset="-122"/>
            </a:endParaRPr>
          </a:p>
        </p:txBody>
      </p:sp>
      <p:sp>
        <p:nvSpPr>
          <p:cNvPr id="6" name="矩形 3"/>
          <p:cNvSpPr txBox="1">
            <a:spLocks noChangeArrowheads="1"/>
          </p:cNvSpPr>
          <p:nvPr/>
        </p:nvSpPr>
        <p:spPr>
          <a:xfrm>
            <a:off x="709041" y="1466179"/>
            <a:ext cx="3736835" cy="4326977"/>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lang="zh-CN" sz="1800" kern="1200">
                <a:solidFill>
                  <a:schemeClr val="tx1">
                    <a:lumMod val="75000"/>
                    <a:lumOff val="25000"/>
                  </a:schemeClr>
                </a:solidFill>
                <a:latin typeface="Microsoft YaHei UI" panose="020B0503020204020204" pitchFamily="34" charset="-122"/>
                <a:ea typeface="Microsoft YaHei UI" panose="020B0503020204020204" pitchFamily="34" charset="-122"/>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lang="zh-CN" sz="1600" kern="1200">
                <a:solidFill>
                  <a:schemeClr val="tx1">
                    <a:lumMod val="75000"/>
                    <a:lumOff val="25000"/>
                  </a:schemeClr>
                </a:solidFill>
                <a:latin typeface="Microsoft YaHei UI" panose="020B0503020204020204" pitchFamily="34" charset="-122"/>
                <a:ea typeface="Microsoft YaHei UI" panose="020B0503020204020204" pitchFamily="34" charset="-122"/>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lang="zh-CN" sz="1400" kern="1200">
                <a:solidFill>
                  <a:schemeClr val="tx1">
                    <a:lumMod val="75000"/>
                    <a:lumOff val="25000"/>
                  </a:schemeClr>
                </a:solidFill>
                <a:latin typeface="Microsoft YaHei UI" panose="020B0503020204020204" pitchFamily="34" charset="-122"/>
                <a:ea typeface="Microsoft YaHei UI" panose="020B0503020204020204" pitchFamily="34" charset="-122"/>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lang="zh-CN" sz="1200" kern="1200">
                <a:solidFill>
                  <a:schemeClr val="tx1">
                    <a:lumMod val="75000"/>
                    <a:lumOff val="25000"/>
                  </a:schemeClr>
                </a:solidFill>
                <a:latin typeface="Microsoft YaHei UI" panose="020B0503020204020204" pitchFamily="34" charset="-122"/>
                <a:ea typeface="Microsoft YaHei UI" panose="020B0503020204020204" pitchFamily="34" charset="-122"/>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lang="zh-CN" sz="1200" kern="1200">
                <a:solidFill>
                  <a:schemeClr val="tx1">
                    <a:lumMod val="75000"/>
                    <a:lumOff val="25000"/>
                  </a:schemeClr>
                </a:solidFill>
                <a:latin typeface="Microsoft YaHei UI" panose="020B0503020204020204" pitchFamily="34" charset="-122"/>
                <a:ea typeface="Microsoft YaHei UI" panose="020B0503020204020204" pitchFamily="34" charset="-122"/>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lang="zh-CN"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lang="zh-CN"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lang="zh-CN"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lang="zh-CN" sz="1200" kern="1200">
                <a:solidFill>
                  <a:schemeClr val="tx1">
                    <a:lumMod val="75000"/>
                    <a:lumOff val="25000"/>
                  </a:schemeClr>
                </a:solidFill>
                <a:latin typeface="+mn-lt"/>
                <a:ea typeface="+mn-ea"/>
                <a:cs typeface="+mn-cs"/>
              </a:defRPr>
            </a:lvl9pPr>
          </a:lstStyle>
          <a:p>
            <a:pPr marL="0" indent="0">
              <a:buNone/>
            </a:pPr>
            <a:r>
              <a:rPr lang="en-US" altLang="zh-CN" sz="2400" dirty="0">
                <a:solidFill>
                  <a:schemeClr val="tx1"/>
                </a:solidFill>
                <a:latin typeface="微软雅黑" pitchFamily="34" charset="-122"/>
                <a:ea typeface="微软雅黑" pitchFamily="34" charset="-122"/>
              </a:rPr>
              <a:t>union </a:t>
            </a:r>
            <a:r>
              <a:rPr lang="zh-CN" altLang="zh-CN" sz="2400" dirty="0">
                <a:solidFill>
                  <a:schemeClr val="tx1"/>
                </a:solidFill>
                <a:latin typeface="微软雅黑" pitchFamily="34" charset="-122"/>
                <a:ea typeface="微软雅黑" pitchFamily="34" charset="-122"/>
              </a:rPr>
              <a:t>结构体类型名称</a:t>
            </a:r>
          </a:p>
          <a:p>
            <a:pPr marL="0" indent="0">
              <a:buNone/>
            </a:pPr>
            <a:r>
              <a:rPr lang="en-US" altLang="zh-CN" sz="2400" dirty="0">
                <a:solidFill>
                  <a:schemeClr val="tx1"/>
                </a:solidFill>
                <a:latin typeface="微软雅黑" pitchFamily="34" charset="-122"/>
                <a:ea typeface="微软雅黑" pitchFamily="34" charset="-122"/>
              </a:rPr>
              <a:t>{</a:t>
            </a:r>
            <a:endParaRPr lang="zh-CN" altLang="zh-CN" sz="2400" dirty="0">
              <a:solidFill>
                <a:schemeClr val="tx1"/>
              </a:solidFill>
              <a:latin typeface="微软雅黑" pitchFamily="34" charset="-122"/>
              <a:ea typeface="微软雅黑" pitchFamily="34" charset="-122"/>
            </a:endParaRPr>
          </a:p>
          <a:p>
            <a:pPr marL="0" indent="0">
              <a:buNone/>
            </a:pPr>
            <a:r>
              <a:rPr lang="en-US" altLang="zh-CN" sz="2400" dirty="0">
                <a:solidFill>
                  <a:schemeClr val="tx1"/>
                </a:solidFill>
                <a:latin typeface="微软雅黑" pitchFamily="34" charset="-122"/>
                <a:ea typeface="微软雅黑" pitchFamily="34" charset="-122"/>
              </a:rPr>
              <a:t>	</a:t>
            </a:r>
            <a:r>
              <a:rPr lang="zh-CN" altLang="zh-CN" sz="2400" dirty="0">
                <a:solidFill>
                  <a:schemeClr val="tx1"/>
                </a:solidFill>
                <a:latin typeface="微软雅黑" pitchFamily="34" charset="-122"/>
                <a:ea typeface="微软雅黑" pitchFamily="34" charset="-122"/>
              </a:rPr>
              <a:t>数据类型 成员名</a:t>
            </a:r>
            <a:r>
              <a:rPr lang="en-US" altLang="zh-CN" sz="2400" dirty="0">
                <a:solidFill>
                  <a:schemeClr val="tx1"/>
                </a:solidFill>
                <a:latin typeface="微软雅黑" pitchFamily="34" charset="-122"/>
                <a:ea typeface="微软雅黑" pitchFamily="34" charset="-122"/>
              </a:rPr>
              <a:t>1;</a:t>
            </a:r>
            <a:endParaRPr lang="zh-CN" altLang="zh-CN" sz="2400" dirty="0">
              <a:solidFill>
                <a:schemeClr val="tx1"/>
              </a:solidFill>
              <a:latin typeface="微软雅黑" pitchFamily="34" charset="-122"/>
              <a:ea typeface="微软雅黑" pitchFamily="34" charset="-122"/>
            </a:endParaRPr>
          </a:p>
          <a:p>
            <a:pPr marL="0" indent="0">
              <a:buNone/>
            </a:pPr>
            <a:r>
              <a:rPr lang="en-US" altLang="zh-CN" sz="2400" dirty="0">
                <a:solidFill>
                  <a:schemeClr val="tx1"/>
                </a:solidFill>
                <a:latin typeface="微软雅黑" pitchFamily="34" charset="-122"/>
                <a:ea typeface="微软雅黑" pitchFamily="34" charset="-122"/>
              </a:rPr>
              <a:t>	</a:t>
            </a:r>
            <a:r>
              <a:rPr lang="zh-CN" altLang="zh-CN" sz="2400" dirty="0">
                <a:solidFill>
                  <a:schemeClr val="tx1"/>
                </a:solidFill>
                <a:latin typeface="微软雅黑" pitchFamily="34" charset="-122"/>
                <a:ea typeface="微软雅黑" pitchFamily="34" charset="-122"/>
              </a:rPr>
              <a:t>数据类型 成员名</a:t>
            </a:r>
            <a:r>
              <a:rPr lang="en-US" altLang="zh-CN" sz="2400" dirty="0">
                <a:solidFill>
                  <a:schemeClr val="tx1"/>
                </a:solidFill>
                <a:latin typeface="微软雅黑" pitchFamily="34" charset="-122"/>
                <a:ea typeface="微软雅黑" pitchFamily="34" charset="-122"/>
              </a:rPr>
              <a:t>2;</a:t>
            </a:r>
            <a:endParaRPr lang="zh-CN" altLang="zh-CN" sz="2400" dirty="0">
              <a:solidFill>
                <a:schemeClr val="tx1"/>
              </a:solidFill>
              <a:latin typeface="微软雅黑" pitchFamily="34" charset="-122"/>
              <a:ea typeface="微软雅黑" pitchFamily="34" charset="-122"/>
            </a:endParaRPr>
          </a:p>
          <a:p>
            <a:pPr marL="0" indent="0">
              <a:buNone/>
            </a:pPr>
            <a:r>
              <a:rPr lang="en-US" altLang="zh-CN" sz="2400" dirty="0">
                <a:solidFill>
                  <a:schemeClr val="tx1"/>
                </a:solidFill>
                <a:latin typeface="微软雅黑" pitchFamily="34" charset="-122"/>
                <a:ea typeface="微软雅黑" pitchFamily="34" charset="-122"/>
              </a:rPr>
              <a:t>	…</a:t>
            </a:r>
            <a:endParaRPr lang="zh-CN" altLang="zh-CN" sz="2400" dirty="0">
              <a:solidFill>
                <a:schemeClr val="tx1"/>
              </a:solidFill>
              <a:latin typeface="微软雅黑" pitchFamily="34" charset="-122"/>
              <a:ea typeface="微软雅黑" pitchFamily="34" charset="-122"/>
            </a:endParaRPr>
          </a:p>
          <a:p>
            <a:pPr marL="0" indent="0">
              <a:buNone/>
            </a:pPr>
            <a:r>
              <a:rPr lang="en-US" altLang="zh-CN" sz="2400" dirty="0">
                <a:solidFill>
                  <a:schemeClr val="tx1"/>
                </a:solidFill>
                <a:latin typeface="微软雅黑" pitchFamily="34" charset="-122"/>
                <a:ea typeface="微软雅黑" pitchFamily="34" charset="-122"/>
              </a:rPr>
              <a:t>	</a:t>
            </a:r>
            <a:r>
              <a:rPr lang="zh-CN" altLang="zh-CN" sz="2400" dirty="0">
                <a:solidFill>
                  <a:schemeClr val="tx1"/>
                </a:solidFill>
                <a:latin typeface="微软雅黑" pitchFamily="34" charset="-122"/>
                <a:ea typeface="微软雅黑" pitchFamily="34" charset="-122"/>
              </a:rPr>
              <a:t>数据类型 成员名</a:t>
            </a:r>
            <a:r>
              <a:rPr lang="en-US" altLang="zh-CN" sz="2400" dirty="0">
                <a:solidFill>
                  <a:schemeClr val="tx1"/>
                </a:solidFill>
                <a:latin typeface="微软雅黑" pitchFamily="34" charset="-122"/>
                <a:ea typeface="微软雅黑" pitchFamily="34" charset="-122"/>
              </a:rPr>
              <a:t>n;</a:t>
            </a:r>
            <a:endParaRPr lang="zh-CN" altLang="zh-CN" sz="2400" dirty="0">
              <a:solidFill>
                <a:schemeClr val="tx1"/>
              </a:solidFill>
              <a:latin typeface="微软雅黑" pitchFamily="34" charset="-122"/>
              <a:ea typeface="微软雅黑" pitchFamily="34" charset="-122"/>
            </a:endParaRPr>
          </a:p>
          <a:p>
            <a:pPr marL="0" indent="0">
              <a:buNone/>
            </a:pPr>
            <a:r>
              <a:rPr lang="en-US" altLang="zh-CN" sz="2400" dirty="0">
                <a:solidFill>
                  <a:schemeClr val="tx1"/>
                </a:solidFill>
                <a:latin typeface="微软雅黑" pitchFamily="34" charset="-122"/>
                <a:ea typeface="微软雅黑" pitchFamily="34" charset="-122"/>
              </a:rPr>
              <a:t>};</a:t>
            </a:r>
            <a:endParaRPr lang="zh-CN" altLang="zh-CN" sz="2400" dirty="0">
              <a:solidFill>
                <a:schemeClr val="tx1"/>
              </a:solidFill>
              <a:latin typeface="微软雅黑" pitchFamily="34" charset="-122"/>
              <a:ea typeface="微软雅黑" pitchFamily="34" charset="-122"/>
            </a:endParaRPr>
          </a:p>
          <a:p>
            <a:pPr marL="0" indent="0">
              <a:buFont typeface="Wingdings 3" charset="2"/>
              <a:buNone/>
            </a:pPr>
            <a:endParaRPr lang="zh-CN" altLang="en-US" sz="2800" dirty="0">
              <a:latin typeface="微软雅黑" pitchFamily="34" charset="-122"/>
              <a:ea typeface="微软雅黑" pitchFamily="34" charset="-122"/>
            </a:endParaRPr>
          </a:p>
        </p:txBody>
      </p:sp>
      <p:sp>
        <p:nvSpPr>
          <p:cNvPr id="7" name="内容占位符 4"/>
          <p:cNvSpPr txBox="1">
            <a:spLocks/>
          </p:cNvSpPr>
          <p:nvPr/>
        </p:nvSpPr>
        <p:spPr>
          <a:xfrm>
            <a:off x="4239312" y="1466179"/>
            <a:ext cx="4762797" cy="4465224"/>
          </a:xfrm>
          <a:prstGeom prst="rect">
            <a:avLst/>
          </a:prstGeom>
          <a:ln w="12700">
            <a:solidFill>
              <a:schemeClr val="accent2">
                <a:lumMod val="50000"/>
              </a:schemeClr>
            </a:solidFill>
          </a:ln>
        </p:spPr>
        <p:txBody>
          <a:bodyPr vert="horz" lIns="91440" tIns="45720" rIns="91440" bIns="45720" rtlCol="0">
            <a:normAutofit/>
          </a:bodyPr>
          <a:lstStyle>
            <a:lvl1pPr indent="0" defTabSz="457200">
              <a:spcBef>
                <a:spcPts val="1000"/>
              </a:spcBef>
              <a:spcAft>
                <a:spcPts val="0"/>
              </a:spcAft>
              <a:buClr>
                <a:schemeClr val="accent1"/>
              </a:buClr>
              <a:buSzPct val="80000"/>
              <a:buFont typeface="Wingdings 3" charset="2"/>
              <a:buNone/>
              <a:defRPr lang="zh-CN" sz="2400">
                <a:solidFill>
                  <a:schemeClr val="tx1">
                    <a:lumMod val="75000"/>
                    <a:lumOff val="25000"/>
                  </a:schemeClr>
                </a:solidFill>
                <a:latin typeface="微软雅黑" pitchFamily="34" charset="-122"/>
                <a:ea typeface="微软雅黑" pitchFamily="34" charset="-122"/>
              </a:defRPr>
            </a:lvl1pPr>
            <a:lvl2pPr marL="742950" indent="-285750" defTabSz="457200">
              <a:spcBef>
                <a:spcPts val="1000"/>
              </a:spcBef>
              <a:spcAft>
                <a:spcPts val="0"/>
              </a:spcAft>
              <a:buClr>
                <a:schemeClr val="accent1"/>
              </a:buClr>
              <a:buSzPct val="80000"/>
              <a:buFont typeface="Wingdings 3" charset="2"/>
              <a:buChar char=""/>
              <a:defRPr lang="zh-CN" sz="1600">
                <a:solidFill>
                  <a:schemeClr val="tx1">
                    <a:lumMod val="75000"/>
                    <a:lumOff val="25000"/>
                  </a:schemeClr>
                </a:solidFill>
                <a:latin typeface="Microsoft YaHei UI" panose="020B0503020204020204" pitchFamily="34" charset="-122"/>
                <a:ea typeface="Microsoft YaHei UI" panose="020B0503020204020204" pitchFamily="34" charset="-122"/>
              </a:defRPr>
            </a:lvl2pPr>
            <a:lvl3pPr marL="1143000" indent="-228600" defTabSz="457200">
              <a:spcBef>
                <a:spcPts val="1000"/>
              </a:spcBef>
              <a:spcAft>
                <a:spcPts val="0"/>
              </a:spcAft>
              <a:buClr>
                <a:schemeClr val="accent1"/>
              </a:buClr>
              <a:buSzPct val="80000"/>
              <a:buFont typeface="Wingdings 3" charset="2"/>
              <a:buChar char=""/>
              <a:defRPr lang="zh-CN" sz="1400">
                <a:solidFill>
                  <a:schemeClr val="tx1">
                    <a:lumMod val="75000"/>
                    <a:lumOff val="25000"/>
                  </a:schemeClr>
                </a:solidFill>
                <a:latin typeface="Microsoft YaHei UI" panose="020B0503020204020204" pitchFamily="34" charset="-122"/>
                <a:ea typeface="Microsoft YaHei UI" panose="020B0503020204020204" pitchFamily="34" charset="-122"/>
              </a:defRPr>
            </a:lvl3pPr>
            <a:lvl4pPr marL="1600200" indent="-228600" defTabSz="457200">
              <a:spcBef>
                <a:spcPts val="1000"/>
              </a:spcBef>
              <a:spcAft>
                <a:spcPts val="0"/>
              </a:spcAft>
              <a:buClr>
                <a:schemeClr val="accent1"/>
              </a:buClr>
              <a:buSzPct val="80000"/>
              <a:buFont typeface="Wingdings 3" charset="2"/>
              <a:buChar char=""/>
              <a:defRPr lang="zh-CN" sz="1200">
                <a:solidFill>
                  <a:schemeClr val="tx1">
                    <a:lumMod val="75000"/>
                    <a:lumOff val="25000"/>
                  </a:schemeClr>
                </a:solidFill>
                <a:latin typeface="Microsoft YaHei UI" panose="020B0503020204020204" pitchFamily="34" charset="-122"/>
                <a:ea typeface="Microsoft YaHei UI" panose="020B0503020204020204" pitchFamily="34" charset="-122"/>
              </a:defRPr>
            </a:lvl4pPr>
            <a:lvl5pPr marL="2057400" indent="-228600" defTabSz="457200">
              <a:spcBef>
                <a:spcPts val="1000"/>
              </a:spcBef>
              <a:spcAft>
                <a:spcPts val="0"/>
              </a:spcAft>
              <a:buClr>
                <a:schemeClr val="accent1"/>
              </a:buClr>
              <a:buSzPct val="80000"/>
              <a:buFont typeface="Wingdings 3" charset="2"/>
              <a:buChar char=""/>
              <a:defRPr lang="zh-CN" sz="1200">
                <a:solidFill>
                  <a:schemeClr val="tx1">
                    <a:lumMod val="75000"/>
                    <a:lumOff val="25000"/>
                  </a:schemeClr>
                </a:solidFill>
                <a:latin typeface="Microsoft YaHei UI" panose="020B0503020204020204" pitchFamily="34" charset="-122"/>
                <a:ea typeface="Microsoft YaHei UI" panose="020B0503020204020204" pitchFamily="34" charset="-122"/>
              </a:defRPr>
            </a:lvl5pPr>
            <a:lvl6pPr marL="2514600" indent="-228600" defTabSz="457200">
              <a:spcBef>
                <a:spcPts val="1000"/>
              </a:spcBef>
              <a:spcAft>
                <a:spcPts val="0"/>
              </a:spcAft>
              <a:buClr>
                <a:schemeClr val="accent1"/>
              </a:buClr>
              <a:buSzPct val="80000"/>
              <a:buFont typeface="Wingdings 3" charset="2"/>
              <a:buChar char=""/>
              <a:defRPr lang="zh-CN" sz="1200">
                <a:solidFill>
                  <a:schemeClr val="tx1">
                    <a:lumMod val="75000"/>
                    <a:lumOff val="25000"/>
                  </a:schemeClr>
                </a:solidFill>
              </a:defRPr>
            </a:lvl6pPr>
            <a:lvl7pPr marL="2971800" indent="-228600" defTabSz="457200">
              <a:spcBef>
                <a:spcPts val="1000"/>
              </a:spcBef>
              <a:spcAft>
                <a:spcPts val="0"/>
              </a:spcAft>
              <a:buClr>
                <a:schemeClr val="accent1"/>
              </a:buClr>
              <a:buSzPct val="80000"/>
              <a:buFont typeface="Wingdings 3" charset="2"/>
              <a:buChar char=""/>
              <a:defRPr lang="zh-CN" sz="1200">
                <a:solidFill>
                  <a:schemeClr val="tx1">
                    <a:lumMod val="75000"/>
                    <a:lumOff val="25000"/>
                  </a:schemeClr>
                </a:solidFill>
              </a:defRPr>
            </a:lvl7pPr>
            <a:lvl8pPr marL="3429000" indent="-228600" defTabSz="457200">
              <a:spcBef>
                <a:spcPts val="1000"/>
              </a:spcBef>
              <a:spcAft>
                <a:spcPts val="0"/>
              </a:spcAft>
              <a:buClr>
                <a:schemeClr val="accent1"/>
              </a:buClr>
              <a:buSzPct val="80000"/>
              <a:buFont typeface="Wingdings 3" charset="2"/>
              <a:buChar char=""/>
              <a:defRPr lang="zh-CN" sz="1200">
                <a:solidFill>
                  <a:schemeClr val="tx1">
                    <a:lumMod val="75000"/>
                    <a:lumOff val="25000"/>
                  </a:schemeClr>
                </a:solidFill>
              </a:defRPr>
            </a:lvl8pPr>
            <a:lvl9pPr marL="3886200" indent="-228600" defTabSz="457200">
              <a:spcBef>
                <a:spcPts val="1000"/>
              </a:spcBef>
              <a:spcAft>
                <a:spcPts val="0"/>
              </a:spcAft>
              <a:buClr>
                <a:schemeClr val="accent1"/>
              </a:buClr>
              <a:buSzPct val="80000"/>
              <a:buFont typeface="Wingdings 3" charset="2"/>
              <a:buChar char=""/>
              <a:defRPr lang="zh-CN" sz="1200">
                <a:solidFill>
                  <a:schemeClr val="tx1">
                    <a:lumMod val="75000"/>
                    <a:lumOff val="25000"/>
                  </a:schemeClr>
                </a:solidFill>
              </a:defRPr>
            </a:lvl9pPr>
          </a:lstStyle>
          <a:p>
            <a:r>
              <a:rPr lang="en-US" altLang="zh-CN" dirty="0">
                <a:solidFill>
                  <a:schemeClr val="tx1"/>
                </a:solidFill>
              </a:rPr>
              <a:t>【</a:t>
            </a:r>
            <a:r>
              <a:rPr lang="zh-CN" altLang="en-US" dirty="0">
                <a:solidFill>
                  <a:schemeClr val="tx1"/>
                </a:solidFill>
              </a:rPr>
              <a:t>例</a:t>
            </a:r>
            <a:r>
              <a:rPr lang="en-US" altLang="zh-CN" dirty="0">
                <a:solidFill>
                  <a:schemeClr val="tx1"/>
                </a:solidFill>
              </a:rPr>
              <a:t>】</a:t>
            </a:r>
          </a:p>
          <a:p>
            <a:r>
              <a:rPr lang="en-US" altLang="zh-CN" dirty="0">
                <a:solidFill>
                  <a:schemeClr val="tx1"/>
                </a:solidFill>
              </a:rPr>
              <a:t>union data</a:t>
            </a:r>
            <a:endParaRPr lang="zh-CN" altLang="zh-CN" dirty="0">
              <a:solidFill>
                <a:schemeClr val="tx1"/>
              </a:solidFill>
            </a:endParaRPr>
          </a:p>
          <a:p>
            <a:r>
              <a:rPr lang="en-US" altLang="zh-CN" dirty="0">
                <a:solidFill>
                  <a:schemeClr val="tx1"/>
                </a:solidFill>
              </a:rPr>
              <a:t>{</a:t>
            </a:r>
            <a:endParaRPr lang="zh-CN" altLang="zh-CN" dirty="0">
              <a:solidFill>
                <a:schemeClr val="tx1"/>
              </a:solidFill>
            </a:endParaRPr>
          </a:p>
          <a:p>
            <a:r>
              <a:rPr lang="en-US" altLang="zh-CN" dirty="0">
                <a:solidFill>
                  <a:schemeClr val="tx1"/>
                </a:solidFill>
              </a:rPr>
              <a:t>	</a:t>
            </a:r>
            <a:r>
              <a:rPr lang="en-US" altLang="zh-CN" dirty="0" err="1">
                <a:solidFill>
                  <a:schemeClr val="tx1"/>
                </a:solidFill>
              </a:rPr>
              <a:t>int</a:t>
            </a:r>
            <a:r>
              <a:rPr lang="en-US" altLang="zh-CN" dirty="0">
                <a:solidFill>
                  <a:schemeClr val="tx1"/>
                </a:solidFill>
              </a:rPr>
              <a:t> x;</a:t>
            </a:r>
            <a:endParaRPr lang="zh-CN" altLang="zh-CN" dirty="0">
              <a:solidFill>
                <a:schemeClr val="tx1"/>
              </a:solidFill>
            </a:endParaRPr>
          </a:p>
          <a:p>
            <a:r>
              <a:rPr lang="en-US" altLang="zh-CN" dirty="0">
                <a:solidFill>
                  <a:schemeClr val="tx1"/>
                </a:solidFill>
              </a:rPr>
              <a:t>	double y;</a:t>
            </a:r>
            <a:endParaRPr lang="zh-CN" altLang="zh-CN" dirty="0">
              <a:solidFill>
                <a:schemeClr val="tx1"/>
              </a:solidFill>
            </a:endParaRPr>
          </a:p>
          <a:p>
            <a:r>
              <a:rPr lang="en-US" altLang="zh-CN" dirty="0">
                <a:solidFill>
                  <a:schemeClr val="tx1"/>
                </a:solidFill>
              </a:rPr>
              <a:t>	char z;</a:t>
            </a:r>
            <a:endParaRPr lang="zh-CN" altLang="zh-CN" dirty="0">
              <a:solidFill>
                <a:schemeClr val="tx1"/>
              </a:solidFill>
            </a:endParaRPr>
          </a:p>
          <a:p>
            <a:r>
              <a:rPr lang="en-US" altLang="zh-CN" dirty="0">
                <a:solidFill>
                  <a:schemeClr val="tx1"/>
                </a:solidFill>
              </a:rPr>
              <a:t>};</a:t>
            </a:r>
            <a:endParaRPr lang="es-ES" altLang="en-US" b="1" dirty="0">
              <a:solidFill>
                <a:schemeClr val="tx1"/>
              </a:solidFill>
            </a:endParaRPr>
          </a:p>
        </p:txBody>
      </p:sp>
    </p:spTree>
    <p:extLst>
      <p:ext uri="{BB962C8B-B14F-4D97-AF65-F5344CB8AC3E}">
        <p14:creationId xmlns:p14="http://schemas.microsoft.com/office/powerpoint/2010/main" val="116118875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2"/>
          <p:cNvSpPr txBox="1">
            <a:spLocks noChangeArrowheads="1"/>
          </p:cNvSpPr>
          <p:nvPr/>
        </p:nvSpPr>
        <p:spPr>
          <a:xfrm>
            <a:off x="656490" y="590338"/>
            <a:ext cx="8214963" cy="608549"/>
          </a:xfrm>
          <a:prstGeom prst="rect">
            <a:avLst/>
          </a:prstGeom>
        </p:spPr>
        <p:txBody>
          <a:bodyPr vert="horz" lIns="91440" tIns="45720" rIns="91440" bIns="45720" rtlCol="0" anchor="t">
            <a:normAutofit/>
          </a:bodyPr>
          <a:lstStyle>
            <a:lvl1pPr algn="l" defTabSz="457200" rtl="0" eaLnBrk="1" latinLnBrk="0" hangingPunct="1">
              <a:spcBef>
                <a:spcPct val="0"/>
              </a:spcBef>
              <a:buNone/>
              <a:defRPr lang="zh-CN" sz="3600" b="1" kern="1200">
                <a:solidFill>
                  <a:schemeClr val="accent2">
                    <a:lumMod val="50000"/>
                  </a:schemeClr>
                </a:solidFill>
                <a:latin typeface="Microsoft YaHei UI" panose="020B0503020204020204" pitchFamily="34" charset="-122"/>
                <a:ea typeface="Microsoft YaHei UI" panose="020B0503020204020204" pitchFamily="34" charset="-122"/>
                <a:cs typeface="+mj-cs"/>
              </a:defRPr>
            </a:lvl1pPr>
            <a:lvl2pPr eaLnBrk="1" latinLnBrk="0" hangingPunct="1">
              <a:defRPr lang="zh-CN">
                <a:solidFill>
                  <a:schemeClr val="tx2"/>
                </a:solidFill>
              </a:defRPr>
            </a:lvl2pPr>
            <a:lvl3pPr eaLnBrk="1" latinLnBrk="0" hangingPunct="1">
              <a:defRPr lang="zh-CN">
                <a:solidFill>
                  <a:schemeClr val="tx2"/>
                </a:solidFill>
              </a:defRPr>
            </a:lvl3pPr>
            <a:lvl4pPr eaLnBrk="1" latinLnBrk="0" hangingPunct="1">
              <a:defRPr lang="zh-CN">
                <a:solidFill>
                  <a:schemeClr val="tx2"/>
                </a:solidFill>
              </a:defRPr>
            </a:lvl4pPr>
            <a:lvl5pPr eaLnBrk="1" latinLnBrk="0" hangingPunct="1">
              <a:defRPr lang="zh-CN">
                <a:solidFill>
                  <a:schemeClr val="tx2"/>
                </a:solidFill>
              </a:defRPr>
            </a:lvl5pPr>
            <a:lvl6pPr eaLnBrk="1" latinLnBrk="0" hangingPunct="1">
              <a:defRPr lang="zh-CN">
                <a:solidFill>
                  <a:schemeClr val="tx2"/>
                </a:solidFill>
              </a:defRPr>
            </a:lvl6pPr>
            <a:lvl7pPr eaLnBrk="1" latinLnBrk="0" hangingPunct="1">
              <a:defRPr lang="zh-CN">
                <a:solidFill>
                  <a:schemeClr val="tx2"/>
                </a:solidFill>
              </a:defRPr>
            </a:lvl7pPr>
            <a:lvl8pPr eaLnBrk="1" latinLnBrk="0" hangingPunct="1">
              <a:defRPr lang="zh-CN">
                <a:solidFill>
                  <a:schemeClr val="tx2"/>
                </a:solidFill>
              </a:defRPr>
            </a:lvl8pPr>
            <a:lvl9pPr eaLnBrk="1" latinLnBrk="0" hangingPunct="1">
              <a:defRPr lang="zh-CN">
                <a:solidFill>
                  <a:schemeClr val="tx2"/>
                </a:solidFill>
              </a:defRPr>
            </a:lvl9pPr>
          </a:lstStyle>
          <a:p>
            <a:r>
              <a:rPr lang="en-US" altLang="zh-CN" sz="2800" dirty="0">
                <a:solidFill>
                  <a:schemeClr val="accent1"/>
                </a:solidFill>
                <a:latin typeface="微软雅黑" pitchFamily="34" charset="-122"/>
                <a:ea typeface="微软雅黑" pitchFamily="34" charset="-122"/>
              </a:rPr>
              <a:t>9.6.2 </a:t>
            </a:r>
            <a:r>
              <a:rPr lang="zh-CN" altLang="en-US" sz="2800" dirty="0">
                <a:solidFill>
                  <a:schemeClr val="accent1"/>
                </a:solidFill>
                <a:latin typeface="微软雅黑" pitchFamily="34" charset="-122"/>
                <a:ea typeface="微软雅黑" pitchFamily="34" charset="-122"/>
              </a:rPr>
              <a:t>共用</a:t>
            </a:r>
            <a:r>
              <a:rPr lang="zh-CN" altLang="zh-CN" sz="2800" dirty="0">
                <a:solidFill>
                  <a:schemeClr val="accent1"/>
                </a:solidFill>
                <a:latin typeface="微软雅黑" pitchFamily="34" charset="-122"/>
                <a:ea typeface="微软雅黑" pitchFamily="34" charset="-122"/>
              </a:rPr>
              <a:t>体</a:t>
            </a:r>
            <a:r>
              <a:rPr lang="zh-CN" altLang="en-US" sz="2800" dirty="0">
                <a:solidFill>
                  <a:schemeClr val="accent1"/>
                </a:solidFill>
                <a:latin typeface="微软雅黑" pitchFamily="34" charset="-122"/>
                <a:ea typeface="微软雅黑" pitchFamily="34" charset="-122"/>
              </a:rPr>
              <a:t>变量的</a:t>
            </a:r>
            <a:r>
              <a:rPr lang="zh-CN" altLang="zh-CN" sz="2800" dirty="0">
                <a:solidFill>
                  <a:schemeClr val="accent1"/>
                </a:solidFill>
                <a:latin typeface="微软雅黑" pitchFamily="34" charset="-122"/>
                <a:ea typeface="微软雅黑" pitchFamily="34" charset="-122"/>
              </a:rPr>
              <a:t>定义</a:t>
            </a:r>
            <a:endParaRPr lang="en-US" altLang="zh-CN" sz="2800" dirty="0">
              <a:solidFill>
                <a:schemeClr val="accent1"/>
              </a:solidFill>
              <a:latin typeface="微软雅黑" pitchFamily="34" charset="-122"/>
              <a:ea typeface="微软雅黑" pitchFamily="34" charset="-122"/>
            </a:endParaRPr>
          </a:p>
          <a:p>
            <a:pPr fontAlgn="base">
              <a:spcBef>
                <a:spcPts val="1000"/>
              </a:spcBef>
              <a:buClr>
                <a:schemeClr val="accent1"/>
              </a:buClr>
              <a:buSzPct val="80000"/>
              <a:tabLst>
                <a:tab pos="5267325" algn="r"/>
              </a:tabLst>
            </a:pPr>
            <a:endParaRPr lang="zh-CN" altLang="en-US" sz="2800" dirty="0">
              <a:solidFill>
                <a:schemeClr val="accent1"/>
              </a:solidFill>
              <a:latin typeface="微软雅黑" pitchFamily="34" charset="-122"/>
              <a:ea typeface="微软雅黑" pitchFamily="34" charset="-122"/>
            </a:endParaRPr>
          </a:p>
        </p:txBody>
      </p:sp>
      <p:sp>
        <p:nvSpPr>
          <p:cNvPr id="7" name="内容占位符 4"/>
          <p:cNvSpPr txBox="1">
            <a:spLocks/>
          </p:cNvSpPr>
          <p:nvPr/>
        </p:nvSpPr>
        <p:spPr>
          <a:xfrm>
            <a:off x="656491" y="1198888"/>
            <a:ext cx="3029244" cy="5391820"/>
          </a:xfrm>
          <a:prstGeom prst="rect">
            <a:avLst/>
          </a:prstGeom>
          <a:ln w="12700">
            <a:solidFill>
              <a:schemeClr val="accent2">
                <a:lumMod val="50000"/>
              </a:schemeClr>
            </a:solidFill>
          </a:ln>
        </p:spPr>
        <p:txBody>
          <a:bodyPr vert="horz" lIns="91440" tIns="45720" rIns="91440" bIns="45720" rtlCol="0">
            <a:normAutofit/>
          </a:bodyPr>
          <a:lstStyle>
            <a:lvl1pPr indent="0" defTabSz="457200">
              <a:spcBef>
                <a:spcPts val="1000"/>
              </a:spcBef>
              <a:spcAft>
                <a:spcPts val="0"/>
              </a:spcAft>
              <a:buClr>
                <a:schemeClr val="accent1"/>
              </a:buClr>
              <a:buSzPct val="80000"/>
              <a:buFont typeface="Wingdings 3" charset="2"/>
              <a:buNone/>
              <a:defRPr lang="zh-CN" sz="2400">
                <a:solidFill>
                  <a:schemeClr val="tx1">
                    <a:lumMod val="75000"/>
                    <a:lumOff val="25000"/>
                  </a:schemeClr>
                </a:solidFill>
                <a:latin typeface="微软雅黑" pitchFamily="34" charset="-122"/>
                <a:ea typeface="微软雅黑" pitchFamily="34" charset="-122"/>
              </a:defRPr>
            </a:lvl1pPr>
            <a:lvl2pPr marL="742950" indent="-285750" defTabSz="457200">
              <a:spcBef>
                <a:spcPts val="1000"/>
              </a:spcBef>
              <a:spcAft>
                <a:spcPts val="0"/>
              </a:spcAft>
              <a:buClr>
                <a:schemeClr val="accent1"/>
              </a:buClr>
              <a:buSzPct val="80000"/>
              <a:buFont typeface="Wingdings 3" charset="2"/>
              <a:buChar char=""/>
              <a:defRPr lang="zh-CN" sz="1600">
                <a:solidFill>
                  <a:schemeClr val="tx1">
                    <a:lumMod val="75000"/>
                    <a:lumOff val="25000"/>
                  </a:schemeClr>
                </a:solidFill>
                <a:latin typeface="Microsoft YaHei UI" panose="020B0503020204020204" pitchFamily="34" charset="-122"/>
                <a:ea typeface="Microsoft YaHei UI" panose="020B0503020204020204" pitchFamily="34" charset="-122"/>
              </a:defRPr>
            </a:lvl2pPr>
            <a:lvl3pPr marL="1143000" indent="-228600" defTabSz="457200">
              <a:spcBef>
                <a:spcPts val="1000"/>
              </a:spcBef>
              <a:spcAft>
                <a:spcPts val="0"/>
              </a:spcAft>
              <a:buClr>
                <a:schemeClr val="accent1"/>
              </a:buClr>
              <a:buSzPct val="80000"/>
              <a:buFont typeface="Wingdings 3" charset="2"/>
              <a:buChar char=""/>
              <a:defRPr lang="zh-CN" sz="1400">
                <a:solidFill>
                  <a:schemeClr val="tx1">
                    <a:lumMod val="75000"/>
                    <a:lumOff val="25000"/>
                  </a:schemeClr>
                </a:solidFill>
                <a:latin typeface="Microsoft YaHei UI" panose="020B0503020204020204" pitchFamily="34" charset="-122"/>
                <a:ea typeface="Microsoft YaHei UI" panose="020B0503020204020204" pitchFamily="34" charset="-122"/>
              </a:defRPr>
            </a:lvl3pPr>
            <a:lvl4pPr marL="1600200" indent="-228600" defTabSz="457200">
              <a:spcBef>
                <a:spcPts val="1000"/>
              </a:spcBef>
              <a:spcAft>
                <a:spcPts val="0"/>
              </a:spcAft>
              <a:buClr>
                <a:schemeClr val="accent1"/>
              </a:buClr>
              <a:buSzPct val="80000"/>
              <a:buFont typeface="Wingdings 3" charset="2"/>
              <a:buChar char=""/>
              <a:defRPr lang="zh-CN" sz="1200">
                <a:solidFill>
                  <a:schemeClr val="tx1">
                    <a:lumMod val="75000"/>
                    <a:lumOff val="25000"/>
                  </a:schemeClr>
                </a:solidFill>
                <a:latin typeface="Microsoft YaHei UI" panose="020B0503020204020204" pitchFamily="34" charset="-122"/>
                <a:ea typeface="Microsoft YaHei UI" panose="020B0503020204020204" pitchFamily="34" charset="-122"/>
              </a:defRPr>
            </a:lvl4pPr>
            <a:lvl5pPr marL="2057400" indent="-228600" defTabSz="457200">
              <a:spcBef>
                <a:spcPts val="1000"/>
              </a:spcBef>
              <a:spcAft>
                <a:spcPts val="0"/>
              </a:spcAft>
              <a:buClr>
                <a:schemeClr val="accent1"/>
              </a:buClr>
              <a:buSzPct val="80000"/>
              <a:buFont typeface="Wingdings 3" charset="2"/>
              <a:buChar char=""/>
              <a:defRPr lang="zh-CN" sz="1200">
                <a:solidFill>
                  <a:schemeClr val="tx1">
                    <a:lumMod val="75000"/>
                    <a:lumOff val="25000"/>
                  </a:schemeClr>
                </a:solidFill>
                <a:latin typeface="Microsoft YaHei UI" panose="020B0503020204020204" pitchFamily="34" charset="-122"/>
                <a:ea typeface="Microsoft YaHei UI" panose="020B0503020204020204" pitchFamily="34" charset="-122"/>
              </a:defRPr>
            </a:lvl5pPr>
            <a:lvl6pPr marL="2514600" indent="-228600" defTabSz="457200">
              <a:spcBef>
                <a:spcPts val="1000"/>
              </a:spcBef>
              <a:spcAft>
                <a:spcPts val="0"/>
              </a:spcAft>
              <a:buClr>
                <a:schemeClr val="accent1"/>
              </a:buClr>
              <a:buSzPct val="80000"/>
              <a:buFont typeface="Wingdings 3" charset="2"/>
              <a:buChar char=""/>
              <a:defRPr lang="zh-CN" sz="1200">
                <a:solidFill>
                  <a:schemeClr val="tx1">
                    <a:lumMod val="75000"/>
                    <a:lumOff val="25000"/>
                  </a:schemeClr>
                </a:solidFill>
              </a:defRPr>
            </a:lvl6pPr>
            <a:lvl7pPr marL="2971800" indent="-228600" defTabSz="457200">
              <a:spcBef>
                <a:spcPts val="1000"/>
              </a:spcBef>
              <a:spcAft>
                <a:spcPts val="0"/>
              </a:spcAft>
              <a:buClr>
                <a:schemeClr val="accent1"/>
              </a:buClr>
              <a:buSzPct val="80000"/>
              <a:buFont typeface="Wingdings 3" charset="2"/>
              <a:buChar char=""/>
              <a:defRPr lang="zh-CN" sz="1200">
                <a:solidFill>
                  <a:schemeClr val="tx1">
                    <a:lumMod val="75000"/>
                    <a:lumOff val="25000"/>
                  </a:schemeClr>
                </a:solidFill>
              </a:defRPr>
            </a:lvl7pPr>
            <a:lvl8pPr marL="3429000" indent="-228600" defTabSz="457200">
              <a:spcBef>
                <a:spcPts val="1000"/>
              </a:spcBef>
              <a:spcAft>
                <a:spcPts val="0"/>
              </a:spcAft>
              <a:buClr>
                <a:schemeClr val="accent1"/>
              </a:buClr>
              <a:buSzPct val="80000"/>
              <a:buFont typeface="Wingdings 3" charset="2"/>
              <a:buChar char=""/>
              <a:defRPr lang="zh-CN" sz="1200">
                <a:solidFill>
                  <a:schemeClr val="tx1">
                    <a:lumMod val="75000"/>
                    <a:lumOff val="25000"/>
                  </a:schemeClr>
                </a:solidFill>
              </a:defRPr>
            </a:lvl8pPr>
            <a:lvl9pPr marL="3886200" indent="-228600" defTabSz="457200">
              <a:spcBef>
                <a:spcPts val="1000"/>
              </a:spcBef>
              <a:spcAft>
                <a:spcPts val="0"/>
              </a:spcAft>
              <a:buClr>
                <a:schemeClr val="accent1"/>
              </a:buClr>
              <a:buSzPct val="80000"/>
              <a:buFont typeface="Wingdings 3" charset="2"/>
              <a:buChar char=""/>
              <a:defRPr lang="zh-CN" sz="1200">
                <a:solidFill>
                  <a:schemeClr val="tx1">
                    <a:lumMod val="75000"/>
                    <a:lumOff val="25000"/>
                  </a:schemeClr>
                </a:solidFill>
              </a:defRPr>
            </a:lvl9pPr>
          </a:lstStyle>
          <a:p>
            <a:r>
              <a:rPr lang="zh-CN" altLang="zh-CN" dirty="0">
                <a:solidFill>
                  <a:schemeClr val="tx1"/>
                </a:solidFill>
              </a:rPr>
              <a:t>共用</a:t>
            </a:r>
            <a:r>
              <a:rPr lang="zh-CN" altLang="en-US" dirty="0">
                <a:solidFill>
                  <a:schemeClr val="tx1"/>
                </a:solidFill>
              </a:rPr>
              <a:t>体类型变量：</a:t>
            </a:r>
            <a:endParaRPr lang="en-US" altLang="zh-CN" dirty="0">
              <a:solidFill>
                <a:schemeClr val="tx1"/>
              </a:solidFill>
            </a:endParaRPr>
          </a:p>
          <a:p>
            <a:r>
              <a:rPr lang="en-US" altLang="zh-CN" dirty="0">
                <a:solidFill>
                  <a:schemeClr val="tx1"/>
                </a:solidFill>
              </a:rPr>
              <a:t>union data</a:t>
            </a:r>
            <a:endParaRPr lang="zh-CN" altLang="zh-CN" dirty="0">
              <a:solidFill>
                <a:schemeClr val="tx1"/>
              </a:solidFill>
            </a:endParaRPr>
          </a:p>
          <a:p>
            <a:r>
              <a:rPr lang="en-US" altLang="zh-CN" dirty="0">
                <a:solidFill>
                  <a:schemeClr val="tx1"/>
                </a:solidFill>
              </a:rPr>
              <a:t>{</a:t>
            </a:r>
            <a:endParaRPr lang="zh-CN" altLang="zh-CN" dirty="0">
              <a:solidFill>
                <a:schemeClr val="tx1"/>
              </a:solidFill>
            </a:endParaRPr>
          </a:p>
          <a:p>
            <a:r>
              <a:rPr lang="en-US" altLang="zh-CN" dirty="0">
                <a:solidFill>
                  <a:schemeClr val="tx1"/>
                </a:solidFill>
              </a:rPr>
              <a:t>	</a:t>
            </a:r>
            <a:r>
              <a:rPr lang="en-US" altLang="zh-CN" dirty="0" err="1">
                <a:solidFill>
                  <a:schemeClr val="tx1"/>
                </a:solidFill>
              </a:rPr>
              <a:t>int</a:t>
            </a:r>
            <a:r>
              <a:rPr lang="en-US" altLang="zh-CN" dirty="0">
                <a:solidFill>
                  <a:schemeClr val="tx1"/>
                </a:solidFill>
              </a:rPr>
              <a:t> x;</a:t>
            </a:r>
            <a:endParaRPr lang="zh-CN" altLang="zh-CN" dirty="0">
              <a:solidFill>
                <a:schemeClr val="tx1"/>
              </a:solidFill>
            </a:endParaRPr>
          </a:p>
          <a:p>
            <a:r>
              <a:rPr lang="en-US" altLang="zh-CN" dirty="0">
                <a:solidFill>
                  <a:schemeClr val="tx1"/>
                </a:solidFill>
              </a:rPr>
              <a:t>	double y;</a:t>
            </a:r>
            <a:endParaRPr lang="zh-CN" altLang="zh-CN" dirty="0">
              <a:solidFill>
                <a:schemeClr val="tx1"/>
              </a:solidFill>
            </a:endParaRPr>
          </a:p>
          <a:p>
            <a:r>
              <a:rPr lang="en-US" altLang="zh-CN" dirty="0">
                <a:solidFill>
                  <a:schemeClr val="tx1"/>
                </a:solidFill>
              </a:rPr>
              <a:t>	char z;</a:t>
            </a:r>
            <a:endParaRPr lang="zh-CN" altLang="zh-CN" dirty="0">
              <a:solidFill>
                <a:schemeClr val="tx1"/>
              </a:solidFill>
            </a:endParaRPr>
          </a:p>
          <a:p>
            <a:r>
              <a:rPr lang="en-US" altLang="zh-CN" dirty="0">
                <a:solidFill>
                  <a:schemeClr val="tx1"/>
                </a:solidFill>
              </a:rPr>
              <a:t>};</a:t>
            </a:r>
            <a:endParaRPr lang="zh-CN" altLang="zh-CN" dirty="0">
              <a:solidFill>
                <a:schemeClr val="tx1"/>
              </a:solidFill>
            </a:endParaRPr>
          </a:p>
          <a:p>
            <a:r>
              <a:rPr lang="en-US" altLang="zh-CN" dirty="0">
                <a:solidFill>
                  <a:schemeClr val="tx1"/>
                </a:solidFill>
              </a:rPr>
              <a:t>union data   d1;</a:t>
            </a:r>
            <a:endParaRPr lang="zh-CN" altLang="zh-CN" dirty="0">
              <a:solidFill>
                <a:schemeClr val="tx1"/>
              </a:solidFill>
            </a:endParaRPr>
          </a:p>
          <a:p>
            <a:endParaRPr lang="zh-CN" altLang="zh-CN" dirty="0"/>
          </a:p>
          <a:p>
            <a:endParaRPr lang="es-ES" altLang="en-US" b="1" dirty="0">
              <a:solidFill>
                <a:schemeClr val="accent2">
                  <a:lumMod val="50000"/>
                </a:schemeClr>
              </a:solidFill>
            </a:endParaRPr>
          </a:p>
        </p:txBody>
      </p:sp>
      <p:cxnSp>
        <p:nvCxnSpPr>
          <p:cNvPr id="14" name="直接连接符 13"/>
          <p:cNvCxnSpPr/>
          <p:nvPr/>
        </p:nvCxnSpPr>
        <p:spPr>
          <a:xfrm>
            <a:off x="740229" y="5536166"/>
            <a:ext cx="1660070" cy="0"/>
          </a:xfrm>
          <a:prstGeom prst="line">
            <a:avLst/>
          </a:prstGeom>
        </p:spPr>
        <p:style>
          <a:lnRef idx="1">
            <a:schemeClr val="accent1"/>
          </a:lnRef>
          <a:fillRef idx="0">
            <a:schemeClr val="accent1"/>
          </a:fillRef>
          <a:effectRef idx="0">
            <a:schemeClr val="accent1"/>
          </a:effectRef>
          <a:fontRef idx="minor">
            <a:schemeClr val="tx1"/>
          </a:fontRef>
        </p:style>
      </p:cxnSp>
      <p:sp>
        <p:nvSpPr>
          <p:cNvPr id="15" name="矩形 14"/>
          <p:cNvSpPr/>
          <p:nvPr/>
        </p:nvSpPr>
        <p:spPr>
          <a:xfrm>
            <a:off x="977784" y="5680843"/>
            <a:ext cx="1197427" cy="4680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chemeClr val="tx1"/>
                </a:solidFill>
                <a:latin typeface="微软雅黑" pitchFamily="34" charset="-122"/>
                <a:ea typeface="微软雅黑" pitchFamily="34" charset="-122"/>
              </a:rPr>
              <a:t>数据类型名</a:t>
            </a:r>
          </a:p>
        </p:txBody>
      </p:sp>
      <p:cxnSp>
        <p:nvCxnSpPr>
          <p:cNvPr id="16" name="直接连接符 15"/>
          <p:cNvCxnSpPr/>
          <p:nvPr/>
        </p:nvCxnSpPr>
        <p:spPr>
          <a:xfrm flipV="1">
            <a:off x="2604200" y="5543729"/>
            <a:ext cx="696170" cy="1"/>
          </a:xfrm>
          <a:prstGeom prst="line">
            <a:avLst/>
          </a:prstGeom>
        </p:spPr>
        <p:style>
          <a:lnRef idx="1">
            <a:schemeClr val="accent1"/>
          </a:lnRef>
          <a:fillRef idx="0">
            <a:schemeClr val="accent1"/>
          </a:fillRef>
          <a:effectRef idx="0">
            <a:schemeClr val="accent1"/>
          </a:effectRef>
          <a:fontRef idx="minor">
            <a:schemeClr val="tx1"/>
          </a:fontRef>
        </p:style>
      </p:cxnSp>
      <p:sp>
        <p:nvSpPr>
          <p:cNvPr id="17" name="矩形 16"/>
          <p:cNvSpPr/>
          <p:nvPr/>
        </p:nvSpPr>
        <p:spPr>
          <a:xfrm>
            <a:off x="2516590" y="5666775"/>
            <a:ext cx="783780" cy="4680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chemeClr val="tx1"/>
                </a:solidFill>
                <a:latin typeface="微软雅黑" pitchFamily="34" charset="-122"/>
                <a:ea typeface="微软雅黑" pitchFamily="34" charset="-122"/>
              </a:rPr>
              <a:t>变量名</a:t>
            </a:r>
          </a:p>
        </p:txBody>
      </p:sp>
      <p:sp>
        <p:nvSpPr>
          <p:cNvPr id="18" name="内容占位符 4"/>
          <p:cNvSpPr txBox="1">
            <a:spLocks/>
          </p:cNvSpPr>
          <p:nvPr/>
        </p:nvSpPr>
        <p:spPr>
          <a:xfrm>
            <a:off x="4093698" y="1198886"/>
            <a:ext cx="4777755" cy="5391821"/>
          </a:xfrm>
          <a:prstGeom prst="rect">
            <a:avLst/>
          </a:prstGeom>
          <a:ln w="12700">
            <a:solidFill>
              <a:schemeClr val="accent2">
                <a:lumMod val="50000"/>
              </a:schemeClr>
            </a:solidFill>
          </a:ln>
        </p:spPr>
        <p:txBody>
          <a:bodyPr vert="horz" lIns="91440" tIns="45720" rIns="91440" bIns="45720" rtlCol="0">
            <a:normAutofit fontScale="70000" lnSpcReduction="20000"/>
          </a:bodyPr>
          <a:lstStyle>
            <a:lvl1pPr indent="0" defTabSz="457200">
              <a:spcBef>
                <a:spcPts val="1000"/>
              </a:spcBef>
              <a:spcAft>
                <a:spcPts val="0"/>
              </a:spcAft>
              <a:buClr>
                <a:schemeClr val="accent1"/>
              </a:buClr>
              <a:buSzPct val="80000"/>
              <a:buFont typeface="Wingdings 3" charset="2"/>
              <a:buNone/>
              <a:defRPr lang="zh-CN" sz="2400">
                <a:solidFill>
                  <a:schemeClr val="tx1">
                    <a:lumMod val="75000"/>
                    <a:lumOff val="25000"/>
                  </a:schemeClr>
                </a:solidFill>
                <a:latin typeface="微软雅黑" pitchFamily="34" charset="-122"/>
                <a:ea typeface="微软雅黑" pitchFamily="34" charset="-122"/>
              </a:defRPr>
            </a:lvl1pPr>
            <a:lvl2pPr marL="742950" indent="-285750" defTabSz="457200">
              <a:spcBef>
                <a:spcPts val="1000"/>
              </a:spcBef>
              <a:spcAft>
                <a:spcPts val="0"/>
              </a:spcAft>
              <a:buClr>
                <a:schemeClr val="accent1"/>
              </a:buClr>
              <a:buSzPct val="80000"/>
              <a:buFont typeface="Wingdings 3" charset="2"/>
              <a:buChar char=""/>
              <a:defRPr lang="zh-CN" sz="1600">
                <a:solidFill>
                  <a:schemeClr val="tx1">
                    <a:lumMod val="75000"/>
                    <a:lumOff val="25000"/>
                  </a:schemeClr>
                </a:solidFill>
                <a:latin typeface="Microsoft YaHei UI" panose="020B0503020204020204" pitchFamily="34" charset="-122"/>
                <a:ea typeface="Microsoft YaHei UI" panose="020B0503020204020204" pitchFamily="34" charset="-122"/>
              </a:defRPr>
            </a:lvl2pPr>
            <a:lvl3pPr marL="1143000" indent="-228600" defTabSz="457200">
              <a:spcBef>
                <a:spcPts val="1000"/>
              </a:spcBef>
              <a:spcAft>
                <a:spcPts val="0"/>
              </a:spcAft>
              <a:buClr>
                <a:schemeClr val="accent1"/>
              </a:buClr>
              <a:buSzPct val="80000"/>
              <a:buFont typeface="Wingdings 3" charset="2"/>
              <a:buChar char=""/>
              <a:defRPr lang="zh-CN" sz="1400">
                <a:solidFill>
                  <a:schemeClr val="tx1">
                    <a:lumMod val="75000"/>
                    <a:lumOff val="25000"/>
                  </a:schemeClr>
                </a:solidFill>
                <a:latin typeface="Microsoft YaHei UI" panose="020B0503020204020204" pitchFamily="34" charset="-122"/>
                <a:ea typeface="Microsoft YaHei UI" panose="020B0503020204020204" pitchFamily="34" charset="-122"/>
              </a:defRPr>
            </a:lvl3pPr>
            <a:lvl4pPr marL="1600200" indent="-228600" defTabSz="457200">
              <a:spcBef>
                <a:spcPts val="1000"/>
              </a:spcBef>
              <a:spcAft>
                <a:spcPts val="0"/>
              </a:spcAft>
              <a:buClr>
                <a:schemeClr val="accent1"/>
              </a:buClr>
              <a:buSzPct val="80000"/>
              <a:buFont typeface="Wingdings 3" charset="2"/>
              <a:buChar char=""/>
              <a:defRPr lang="zh-CN" sz="1200">
                <a:solidFill>
                  <a:schemeClr val="tx1">
                    <a:lumMod val="75000"/>
                    <a:lumOff val="25000"/>
                  </a:schemeClr>
                </a:solidFill>
                <a:latin typeface="Microsoft YaHei UI" panose="020B0503020204020204" pitchFamily="34" charset="-122"/>
                <a:ea typeface="Microsoft YaHei UI" panose="020B0503020204020204" pitchFamily="34" charset="-122"/>
              </a:defRPr>
            </a:lvl4pPr>
            <a:lvl5pPr marL="2057400" indent="-228600" defTabSz="457200">
              <a:spcBef>
                <a:spcPts val="1000"/>
              </a:spcBef>
              <a:spcAft>
                <a:spcPts val="0"/>
              </a:spcAft>
              <a:buClr>
                <a:schemeClr val="accent1"/>
              </a:buClr>
              <a:buSzPct val="80000"/>
              <a:buFont typeface="Wingdings 3" charset="2"/>
              <a:buChar char=""/>
              <a:defRPr lang="zh-CN" sz="1200">
                <a:solidFill>
                  <a:schemeClr val="tx1">
                    <a:lumMod val="75000"/>
                    <a:lumOff val="25000"/>
                  </a:schemeClr>
                </a:solidFill>
                <a:latin typeface="Microsoft YaHei UI" panose="020B0503020204020204" pitchFamily="34" charset="-122"/>
                <a:ea typeface="Microsoft YaHei UI" panose="020B0503020204020204" pitchFamily="34" charset="-122"/>
              </a:defRPr>
            </a:lvl5pPr>
            <a:lvl6pPr marL="2514600" indent="-228600" defTabSz="457200">
              <a:spcBef>
                <a:spcPts val="1000"/>
              </a:spcBef>
              <a:spcAft>
                <a:spcPts val="0"/>
              </a:spcAft>
              <a:buClr>
                <a:schemeClr val="accent1"/>
              </a:buClr>
              <a:buSzPct val="80000"/>
              <a:buFont typeface="Wingdings 3" charset="2"/>
              <a:buChar char=""/>
              <a:defRPr lang="zh-CN" sz="1200">
                <a:solidFill>
                  <a:schemeClr val="tx1">
                    <a:lumMod val="75000"/>
                    <a:lumOff val="25000"/>
                  </a:schemeClr>
                </a:solidFill>
              </a:defRPr>
            </a:lvl6pPr>
            <a:lvl7pPr marL="2971800" indent="-228600" defTabSz="457200">
              <a:spcBef>
                <a:spcPts val="1000"/>
              </a:spcBef>
              <a:spcAft>
                <a:spcPts val="0"/>
              </a:spcAft>
              <a:buClr>
                <a:schemeClr val="accent1"/>
              </a:buClr>
              <a:buSzPct val="80000"/>
              <a:buFont typeface="Wingdings 3" charset="2"/>
              <a:buChar char=""/>
              <a:defRPr lang="zh-CN" sz="1200">
                <a:solidFill>
                  <a:schemeClr val="tx1">
                    <a:lumMod val="75000"/>
                    <a:lumOff val="25000"/>
                  </a:schemeClr>
                </a:solidFill>
              </a:defRPr>
            </a:lvl7pPr>
            <a:lvl8pPr marL="3429000" indent="-228600" defTabSz="457200">
              <a:spcBef>
                <a:spcPts val="1000"/>
              </a:spcBef>
              <a:spcAft>
                <a:spcPts val="0"/>
              </a:spcAft>
              <a:buClr>
                <a:schemeClr val="accent1"/>
              </a:buClr>
              <a:buSzPct val="80000"/>
              <a:buFont typeface="Wingdings 3" charset="2"/>
              <a:buChar char=""/>
              <a:defRPr lang="zh-CN" sz="1200">
                <a:solidFill>
                  <a:schemeClr val="tx1">
                    <a:lumMod val="75000"/>
                    <a:lumOff val="25000"/>
                  </a:schemeClr>
                </a:solidFill>
              </a:defRPr>
            </a:lvl8pPr>
            <a:lvl9pPr marL="3886200" indent="-228600" defTabSz="457200">
              <a:spcBef>
                <a:spcPts val="1000"/>
              </a:spcBef>
              <a:spcAft>
                <a:spcPts val="0"/>
              </a:spcAft>
              <a:buClr>
                <a:schemeClr val="accent1"/>
              </a:buClr>
              <a:buSzPct val="80000"/>
              <a:buFont typeface="Wingdings 3" charset="2"/>
              <a:buChar char=""/>
              <a:defRPr lang="zh-CN" sz="1200">
                <a:solidFill>
                  <a:schemeClr val="tx1">
                    <a:lumMod val="75000"/>
                    <a:lumOff val="25000"/>
                  </a:schemeClr>
                </a:solidFill>
              </a:defRPr>
            </a:lvl9pPr>
          </a:lstStyle>
          <a:p>
            <a:r>
              <a:rPr lang="en-US" altLang="zh-CN" sz="2800" dirty="0">
                <a:solidFill>
                  <a:schemeClr val="tx1"/>
                </a:solidFill>
              </a:rPr>
              <a:t>【</a:t>
            </a:r>
            <a:r>
              <a:rPr lang="zh-CN" altLang="en-US" sz="2800" dirty="0">
                <a:solidFill>
                  <a:schemeClr val="tx1"/>
                </a:solidFill>
              </a:rPr>
              <a:t>例</a:t>
            </a:r>
            <a:r>
              <a:rPr lang="en-US" altLang="zh-CN" sz="2800" dirty="0">
                <a:solidFill>
                  <a:schemeClr val="tx1"/>
                </a:solidFill>
              </a:rPr>
              <a:t>】</a:t>
            </a:r>
          </a:p>
          <a:p>
            <a:r>
              <a:rPr lang="en-US" altLang="zh-CN" sz="2800" dirty="0">
                <a:solidFill>
                  <a:schemeClr val="tx1"/>
                </a:solidFill>
              </a:rPr>
              <a:t>#include &lt;</a:t>
            </a:r>
            <a:r>
              <a:rPr lang="en-US" altLang="zh-CN" sz="2800" dirty="0" err="1">
                <a:solidFill>
                  <a:schemeClr val="tx1"/>
                </a:solidFill>
              </a:rPr>
              <a:t>stdio.h</a:t>
            </a:r>
            <a:r>
              <a:rPr lang="en-US" altLang="zh-CN" sz="2800" dirty="0">
                <a:solidFill>
                  <a:schemeClr val="tx1"/>
                </a:solidFill>
              </a:rPr>
              <a:t>&gt;</a:t>
            </a:r>
            <a:endParaRPr lang="zh-CN" altLang="zh-CN" sz="2800" dirty="0">
              <a:solidFill>
                <a:schemeClr val="tx1"/>
              </a:solidFill>
            </a:endParaRPr>
          </a:p>
          <a:p>
            <a:r>
              <a:rPr lang="en-US" altLang="zh-CN" sz="2800" dirty="0">
                <a:solidFill>
                  <a:schemeClr val="tx1"/>
                </a:solidFill>
              </a:rPr>
              <a:t>union data</a:t>
            </a:r>
            <a:endParaRPr lang="zh-CN" altLang="zh-CN" sz="2800" dirty="0">
              <a:solidFill>
                <a:schemeClr val="tx1"/>
              </a:solidFill>
            </a:endParaRPr>
          </a:p>
          <a:p>
            <a:r>
              <a:rPr lang="en-US" altLang="zh-CN" sz="2800" dirty="0">
                <a:solidFill>
                  <a:schemeClr val="tx1"/>
                </a:solidFill>
              </a:rPr>
              <a:t>{</a:t>
            </a:r>
            <a:endParaRPr lang="zh-CN" altLang="zh-CN" sz="2800" dirty="0">
              <a:solidFill>
                <a:schemeClr val="tx1"/>
              </a:solidFill>
            </a:endParaRPr>
          </a:p>
          <a:p>
            <a:r>
              <a:rPr lang="en-US" altLang="zh-CN" sz="2800" dirty="0">
                <a:solidFill>
                  <a:schemeClr val="tx1"/>
                </a:solidFill>
              </a:rPr>
              <a:t>	</a:t>
            </a:r>
            <a:r>
              <a:rPr lang="en-US" altLang="zh-CN" sz="2800" dirty="0" err="1">
                <a:solidFill>
                  <a:schemeClr val="tx1"/>
                </a:solidFill>
              </a:rPr>
              <a:t>int</a:t>
            </a:r>
            <a:r>
              <a:rPr lang="en-US" altLang="zh-CN" sz="2800" dirty="0">
                <a:solidFill>
                  <a:schemeClr val="tx1"/>
                </a:solidFill>
              </a:rPr>
              <a:t> x;</a:t>
            </a:r>
            <a:endParaRPr lang="zh-CN" altLang="zh-CN" sz="2800" dirty="0">
              <a:solidFill>
                <a:schemeClr val="tx1"/>
              </a:solidFill>
            </a:endParaRPr>
          </a:p>
          <a:p>
            <a:r>
              <a:rPr lang="en-US" altLang="zh-CN" sz="2800" dirty="0">
                <a:solidFill>
                  <a:schemeClr val="tx1"/>
                </a:solidFill>
              </a:rPr>
              <a:t>	double y;</a:t>
            </a:r>
            <a:endParaRPr lang="zh-CN" altLang="zh-CN" sz="2800" dirty="0">
              <a:solidFill>
                <a:schemeClr val="tx1"/>
              </a:solidFill>
            </a:endParaRPr>
          </a:p>
          <a:p>
            <a:r>
              <a:rPr lang="en-US" altLang="zh-CN" sz="2800" dirty="0">
                <a:solidFill>
                  <a:schemeClr val="tx1"/>
                </a:solidFill>
              </a:rPr>
              <a:t>	char z;</a:t>
            </a:r>
            <a:endParaRPr lang="zh-CN" altLang="zh-CN" sz="2800" dirty="0">
              <a:solidFill>
                <a:schemeClr val="tx1"/>
              </a:solidFill>
            </a:endParaRPr>
          </a:p>
          <a:p>
            <a:r>
              <a:rPr lang="en-US" altLang="zh-CN" sz="2800" dirty="0">
                <a:solidFill>
                  <a:schemeClr val="tx1"/>
                </a:solidFill>
              </a:rPr>
              <a:t>};</a:t>
            </a:r>
            <a:endParaRPr lang="zh-CN" altLang="zh-CN" sz="2800" dirty="0">
              <a:solidFill>
                <a:schemeClr val="tx1"/>
              </a:solidFill>
            </a:endParaRPr>
          </a:p>
          <a:p>
            <a:r>
              <a:rPr lang="en-US" altLang="zh-CN" sz="2800" dirty="0" err="1">
                <a:solidFill>
                  <a:schemeClr val="tx1"/>
                </a:solidFill>
              </a:rPr>
              <a:t>int</a:t>
            </a:r>
            <a:r>
              <a:rPr lang="en-US" altLang="zh-CN" sz="2800" dirty="0">
                <a:solidFill>
                  <a:schemeClr val="tx1"/>
                </a:solidFill>
              </a:rPr>
              <a:t> main()</a:t>
            </a:r>
            <a:endParaRPr lang="zh-CN" altLang="zh-CN" sz="2800" dirty="0">
              <a:solidFill>
                <a:schemeClr val="tx1"/>
              </a:solidFill>
            </a:endParaRPr>
          </a:p>
          <a:p>
            <a:r>
              <a:rPr lang="en-US" altLang="zh-CN" sz="2800" dirty="0">
                <a:solidFill>
                  <a:schemeClr val="tx1"/>
                </a:solidFill>
              </a:rPr>
              <a:t>{</a:t>
            </a:r>
            <a:endParaRPr lang="zh-CN" altLang="zh-CN" sz="2800" dirty="0">
              <a:solidFill>
                <a:schemeClr val="tx1"/>
              </a:solidFill>
            </a:endParaRPr>
          </a:p>
          <a:p>
            <a:r>
              <a:rPr lang="en-US" altLang="zh-CN" sz="2800" dirty="0">
                <a:solidFill>
                  <a:schemeClr val="tx1"/>
                </a:solidFill>
              </a:rPr>
              <a:t>	union data d1;</a:t>
            </a:r>
            <a:endParaRPr lang="zh-CN" altLang="zh-CN" sz="2800" dirty="0">
              <a:solidFill>
                <a:schemeClr val="tx1"/>
              </a:solidFill>
            </a:endParaRPr>
          </a:p>
          <a:p>
            <a:r>
              <a:rPr lang="en-US" altLang="zh-CN" sz="2800" dirty="0">
                <a:solidFill>
                  <a:schemeClr val="tx1"/>
                </a:solidFill>
              </a:rPr>
              <a:t>	</a:t>
            </a:r>
            <a:r>
              <a:rPr lang="en-US" altLang="zh-CN" sz="2800" dirty="0" err="1">
                <a:solidFill>
                  <a:schemeClr val="tx1"/>
                </a:solidFill>
              </a:rPr>
              <a:t>printf</a:t>
            </a:r>
            <a:r>
              <a:rPr lang="en-US" altLang="zh-CN" sz="2800" dirty="0">
                <a:solidFill>
                  <a:schemeClr val="tx1"/>
                </a:solidFill>
              </a:rPr>
              <a:t>("%d\n",</a:t>
            </a:r>
            <a:r>
              <a:rPr lang="en-US" altLang="zh-CN" sz="2800" dirty="0" err="1">
                <a:solidFill>
                  <a:schemeClr val="tx1"/>
                </a:solidFill>
              </a:rPr>
              <a:t>sizeof</a:t>
            </a:r>
            <a:r>
              <a:rPr lang="en-US" altLang="zh-CN" sz="2800" dirty="0">
                <a:solidFill>
                  <a:schemeClr val="tx1"/>
                </a:solidFill>
              </a:rPr>
              <a:t>(d1));</a:t>
            </a:r>
            <a:endParaRPr lang="zh-CN" altLang="zh-CN" sz="2800" dirty="0">
              <a:solidFill>
                <a:schemeClr val="tx1"/>
              </a:solidFill>
            </a:endParaRPr>
          </a:p>
          <a:p>
            <a:r>
              <a:rPr lang="en-US" altLang="zh-CN" sz="2800" dirty="0">
                <a:solidFill>
                  <a:schemeClr val="tx1"/>
                </a:solidFill>
              </a:rPr>
              <a:t>	return 0;</a:t>
            </a:r>
            <a:endParaRPr lang="zh-CN" altLang="zh-CN" sz="2800" dirty="0">
              <a:solidFill>
                <a:schemeClr val="tx1"/>
              </a:solidFill>
            </a:endParaRPr>
          </a:p>
          <a:p>
            <a:r>
              <a:rPr lang="en-US" altLang="zh-CN" sz="2800" dirty="0">
                <a:solidFill>
                  <a:schemeClr val="tx1"/>
                </a:solidFill>
              </a:rPr>
              <a:t>}</a:t>
            </a:r>
            <a:endParaRPr lang="zh-CN" altLang="zh-CN" sz="2800" dirty="0">
              <a:solidFill>
                <a:schemeClr val="tx1"/>
              </a:solidFill>
            </a:endParaRPr>
          </a:p>
          <a:p>
            <a:endParaRPr lang="es-ES" altLang="en-US" b="1" dirty="0">
              <a:solidFill>
                <a:schemeClr val="accent2">
                  <a:lumMod val="50000"/>
                </a:schemeClr>
              </a:solidFill>
            </a:endParaRPr>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80564" y="3695364"/>
            <a:ext cx="3041406" cy="1228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002473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242"/>
                                        </p:tgtEl>
                                        <p:attrNameLst>
                                          <p:attrName>style.visibility</p:attrName>
                                        </p:attrNameLst>
                                      </p:cBhvr>
                                      <p:to>
                                        <p:strVal val="visible"/>
                                      </p:to>
                                    </p:set>
                                    <p:animEffect transition="in" filter="fade">
                                      <p:cBhvr>
                                        <p:cTn id="12" dur="500"/>
                                        <p:tgtEl>
                                          <p:spTgt spid="102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2"/>
          <p:cNvSpPr txBox="1">
            <a:spLocks noChangeArrowheads="1"/>
          </p:cNvSpPr>
          <p:nvPr/>
        </p:nvSpPr>
        <p:spPr>
          <a:xfrm>
            <a:off x="656490" y="590338"/>
            <a:ext cx="8214963" cy="608549"/>
          </a:xfrm>
          <a:prstGeom prst="rect">
            <a:avLst/>
          </a:prstGeom>
        </p:spPr>
        <p:txBody>
          <a:bodyPr vert="horz" lIns="91440" tIns="45720" rIns="91440" bIns="45720" rtlCol="0" anchor="t">
            <a:normAutofit/>
          </a:bodyPr>
          <a:lstStyle>
            <a:lvl1pPr algn="l" defTabSz="457200" rtl="0" eaLnBrk="1" latinLnBrk="0" hangingPunct="1">
              <a:spcBef>
                <a:spcPct val="0"/>
              </a:spcBef>
              <a:buNone/>
              <a:defRPr lang="zh-CN" sz="3600" b="1" kern="1200">
                <a:solidFill>
                  <a:schemeClr val="accent2">
                    <a:lumMod val="50000"/>
                  </a:schemeClr>
                </a:solidFill>
                <a:latin typeface="Microsoft YaHei UI" panose="020B0503020204020204" pitchFamily="34" charset="-122"/>
                <a:ea typeface="Microsoft YaHei UI" panose="020B0503020204020204" pitchFamily="34" charset="-122"/>
                <a:cs typeface="+mj-cs"/>
              </a:defRPr>
            </a:lvl1pPr>
            <a:lvl2pPr eaLnBrk="1" latinLnBrk="0" hangingPunct="1">
              <a:defRPr lang="zh-CN">
                <a:solidFill>
                  <a:schemeClr val="tx2"/>
                </a:solidFill>
              </a:defRPr>
            </a:lvl2pPr>
            <a:lvl3pPr eaLnBrk="1" latinLnBrk="0" hangingPunct="1">
              <a:defRPr lang="zh-CN">
                <a:solidFill>
                  <a:schemeClr val="tx2"/>
                </a:solidFill>
              </a:defRPr>
            </a:lvl3pPr>
            <a:lvl4pPr eaLnBrk="1" latinLnBrk="0" hangingPunct="1">
              <a:defRPr lang="zh-CN">
                <a:solidFill>
                  <a:schemeClr val="tx2"/>
                </a:solidFill>
              </a:defRPr>
            </a:lvl4pPr>
            <a:lvl5pPr eaLnBrk="1" latinLnBrk="0" hangingPunct="1">
              <a:defRPr lang="zh-CN">
                <a:solidFill>
                  <a:schemeClr val="tx2"/>
                </a:solidFill>
              </a:defRPr>
            </a:lvl5pPr>
            <a:lvl6pPr eaLnBrk="1" latinLnBrk="0" hangingPunct="1">
              <a:defRPr lang="zh-CN">
                <a:solidFill>
                  <a:schemeClr val="tx2"/>
                </a:solidFill>
              </a:defRPr>
            </a:lvl6pPr>
            <a:lvl7pPr eaLnBrk="1" latinLnBrk="0" hangingPunct="1">
              <a:defRPr lang="zh-CN">
                <a:solidFill>
                  <a:schemeClr val="tx2"/>
                </a:solidFill>
              </a:defRPr>
            </a:lvl7pPr>
            <a:lvl8pPr eaLnBrk="1" latinLnBrk="0" hangingPunct="1">
              <a:defRPr lang="zh-CN">
                <a:solidFill>
                  <a:schemeClr val="tx2"/>
                </a:solidFill>
              </a:defRPr>
            </a:lvl8pPr>
            <a:lvl9pPr eaLnBrk="1" latinLnBrk="0" hangingPunct="1">
              <a:defRPr lang="zh-CN">
                <a:solidFill>
                  <a:schemeClr val="tx2"/>
                </a:solidFill>
              </a:defRPr>
            </a:lvl9pPr>
          </a:lstStyle>
          <a:p>
            <a:r>
              <a:rPr lang="en-US" altLang="zh-CN" sz="2800" dirty="0">
                <a:solidFill>
                  <a:schemeClr val="accent1"/>
                </a:solidFill>
                <a:latin typeface="微软雅黑" pitchFamily="34" charset="-122"/>
                <a:ea typeface="微软雅黑" pitchFamily="34" charset="-122"/>
              </a:rPr>
              <a:t>9.6.2 </a:t>
            </a:r>
            <a:r>
              <a:rPr lang="zh-CN" altLang="en-US" sz="2800" dirty="0">
                <a:solidFill>
                  <a:schemeClr val="accent1"/>
                </a:solidFill>
                <a:latin typeface="微软雅黑" pitchFamily="34" charset="-122"/>
                <a:ea typeface="微软雅黑" pitchFamily="34" charset="-122"/>
              </a:rPr>
              <a:t>共用</a:t>
            </a:r>
            <a:r>
              <a:rPr lang="zh-CN" altLang="zh-CN" sz="2800" dirty="0">
                <a:solidFill>
                  <a:schemeClr val="accent1"/>
                </a:solidFill>
                <a:latin typeface="微软雅黑" pitchFamily="34" charset="-122"/>
                <a:ea typeface="微软雅黑" pitchFamily="34" charset="-122"/>
              </a:rPr>
              <a:t>体</a:t>
            </a:r>
            <a:r>
              <a:rPr lang="zh-CN" altLang="en-US" sz="2800" dirty="0">
                <a:solidFill>
                  <a:schemeClr val="accent1"/>
                </a:solidFill>
                <a:latin typeface="微软雅黑" pitchFamily="34" charset="-122"/>
                <a:ea typeface="微软雅黑" pitchFamily="34" charset="-122"/>
              </a:rPr>
              <a:t>变量的</a:t>
            </a:r>
            <a:r>
              <a:rPr lang="zh-CN" altLang="zh-CN" sz="2800" dirty="0">
                <a:solidFill>
                  <a:schemeClr val="accent1"/>
                </a:solidFill>
                <a:latin typeface="微软雅黑" pitchFamily="34" charset="-122"/>
                <a:ea typeface="微软雅黑" pitchFamily="34" charset="-122"/>
              </a:rPr>
              <a:t>定义</a:t>
            </a:r>
            <a:endParaRPr lang="en-US" altLang="zh-CN" sz="2800" dirty="0">
              <a:solidFill>
                <a:schemeClr val="accent1"/>
              </a:solidFill>
              <a:latin typeface="微软雅黑" pitchFamily="34" charset="-122"/>
              <a:ea typeface="微软雅黑" pitchFamily="34" charset="-122"/>
            </a:endParaRPr>
          </a:p>
          <a:p>
            <a:pPr fontAlgn="base">
              <a:spcBef>
                <a:spcPts val="1000"/>
              </a:spcBef>
              <a:buClr>
                <a:schemeClr val="accent1"/>
              </a:buClr>
              <a:buSzPct val="80000"/>
              <a:tabLst>
                <a:tab pos="5267325" algn="r"/>
              </a:tabLst>
            </a:pPr>
            <a:endParaRPr lang="zh-CN" altLang="en-US" sz="2800" dirty="0">
              <a:solidFill>
                <a:schemeClr val="accent1"/>
              </a:solidFill>
              <a:latin typeface="微软雅黑" pitchFamily="34" charset="-122"/>
              <a:ea typeface="微软雅黑" pitchFamily="34" charset="-122"/>
            </a:endParaRPr>
          </a:p>
        </p:txBody>
      </p:sp>
      <p:sp>
        <p:nvSpPr>
          <p:cNvPr id="18" name="内容占位符 4"/>
          <p:cNvSpPr txBox="1">
            <a:spLocks/>
          </p:cNvSpPr>
          <p:nvPr/>
        </p:nvSpPr>
        <p:spPr>
          <a:xfrm>
            <a:off x="656490" y="1198887"/>
            <a:ext cx="3760765" cy="5391821"/>
          </a:xfrm>
          <a:prstGeom prst="rect">
            <a:avLst/>
          </a:prstGeom>
          <a:ln w="12700">
            <a:solidFill>
              <a:schemeClr val="accent2">
                <a:lumMod val="50000"/>
              </a:schemeClr>
            </a:solidFill>
          </a:ln>
        </p:spPr>
        <p:txBody>
          <a:bodyPr vert="horz" lIns="91440" tIns="45720" rIns="91440" bIns="45720" rtlCol="0">
            <a:normAutofit fontScale="70000" lnSpcReduction="20000"/>
          </a:bodyPr>
          <a:lstStyle>
            <a:lvl1pPr indent="0" defTabSz="457200">
              <a:spcBef>
                <a:spcPts val="1000"/>
              </a:spcBef>
              <a:spcAft>
                <a:spcPts val="0"/>
              </a:spcAft>
              <a:buClr>
                <a:schemeClr val="accent1"/>
              </a:buClr>
              <a:buSzPct val="80000"/>
              <a:buFont typeface="Wingdings 3" charset="2"/>
              <a:buNone/>
              <a:defRPr lang="zh-CN" sz="2400">
                <a:solidFill>
                  <a:schemeClr val="tx1">
                    <a:lumMod val="75000"/>
                    <a:lumOff val="25000"/>
                  </a:schemeClr>
                </a:solidFill>
                <a:latin typeface="微软雅黑" pitchFamily="34" charset="-122"/>
                <a:ea typeface="微软雅黑" pitchFamily="34" charset="-122"/>
              </a:defRPr>
            </a:lvl1pPr>
            <a:lvl2pPr marL="742950" indent="-285750" defTabSz="457200">
              <a:spcBef>
                <a:spcPts val="1000"/>
              </a:spcBef>
              <a:spcAft>
                <a:spcPts val="0"/>
              </a:spcAft>
              <a:buClr>
                <a:schemeClr val="accent1"/>
              </a:buClr>
              <a:buSzPct val="80000"/>
              <a:buFont typeface="Wingdings 3" charset="2"/>
              <a:buChar char=""/>
              <a:defRPr lang="zh-CN" sz="1600">
                <a:solidFill>
                  <a:schemeClr val="tx1">
                    <a:lumMod val="75000"/>
                    <a:lumOff val="25000"/>
                  </a:schemeClr>
                </a:solidFill>
                <a:latin typeface="Microsoft YaHei UI" panose="020B0503020204020204" pitchFamily="34" charset="-122"/>
                <a:ea typeface="Microsoft YaHei UI" panose="020B0503020204020204" pitchFamily="34" charset="-122"/>
              </a:defRPr>
            </a:lvl2pPr>
            <a:lvl3pPr marL="1143000" indent="-228600" defTabSz="457200">
              <a:spcBef>
                <a:spcPts val="1000"/>
              </a:spcBef>
              <a:spcAft>
                <a:spcPts val="0"/>
              </a:spcAft>
              <a:buClr>
                <a:schemeClr val="accent1"/>
              </a:buClr>
              <a:buSzPct val="80000"/>
              <a:buFont typeface="Wingdings 3" charset="2"/>
              <a:buChar char=""/>
              <a:defRPr lang="zh-CN" sz="1400">
                <a:solidFill>
                  <a:schemeClr val="tx1">
                    <a:lumMod val="75000"/>
                    <a:lumOff val="25000"/>
                  </a:schemeClr>
                </a:solidFill>
                <a:latin typeface="Microsoft YaHei UI" panose="020B0503020204020204" pitchFamily="34" charset="-122"/>
                <a:ea typeface="Microsoft YaHei UI" panose="020B0503020204020204" pitchFamily="34" charset="-122"/>
              </a:defRPr>
            </a:lvl3pPr>
            <a:lvl4pPr marL="1600200" indent="-228600" defTabSz="457200">
              <a:spcBef>
                <a:spcPts val="1000"/>
              </a:spcBef>
              <a:spcAft>
                <a:spcPts val="0"/>
              </a:spcAft>
              <a:buClr>
                <a:schemeClr val="accent1"/>
              </a:buClr>
              <a:buSzPct val="80000"/>
              <a:buFont typeface="Wingdings 3" charset="2"/>
              <a:buChar char=""/>
              <a:defRPr lang="zh-CN" sz="1200">
                <a:solidFill>
                  <a:schemeClr val="tx1">
                    <a:lumMod val="75000"/>
                    <a:lumOff val="25000"/>
                  </a:schemeClr>
                </a:solidFill>
                <a:latin typeface="Microsoft YaHei UI" panose="020B0503020204020204" pitchFamily="34" charset="-122"/>
                <a:ea typeface="Microsoft YaHei UI" panose="020B0503020204020204" pitchFamily="34" charset="-122"/>
              </a:defRPr>
            </a:lvl4pPr>
            <a:lvl5pPr marL="2057400" indent="-228600" defTabSz="457200">
              <a:spcBef>
                <a:spcPts val="1000"/>
              </a:spcBef>
              <a:spcAft>
                <a:spcPts val="0"/>
              </a:spcAft>
              <a:buClr>
                <a:schemeClr val="accent1"/>
              </a:buClr>
              <a:buSzPct val="80000"/>
              <a:buFont typeface="Wingdings 3" charset="2"/>
              <a:buChar char=""/>
              <a:defRPr lang="zh-CN" sz="1200">
                <a:solidFill>
                  <a:schemeClr val="tx1">
                    <a:lumMod val="75000"/>
                    <a:lumOff val="25000"/>
                  </a:schemeClr>
                </a:solidFill>
                <a:latin typeface="Microsoft YaHei UI" panose="020B0503020204020204" pitchFamily="34" charset="-122"/>
                <a:ea typeface="Microsoft YaHei UI" panose="020B0503020204020204" pitchFamily="34" charset="-122"/>
              </a:defRPr>
            </a:lvl5pPr>
            <a:lvl6pPr marL="2514600" indent="-228600" defTabSz="457200">
              <a:spcBef>
                <a:spcPts val="1000"/>
              </a:spcBef>
              <a:spcAft>
                <a:spcPts val="0"/>
              </a:spcAft>
              <a:buClr>
                <a:schemeClr val="accent1"/>
              </a:buClr>
              <a:buSzPct val="80000"/>
              <a:buFont typeface="Wingdings 3" charset="2"/>
              <a:buChar char=""/>
              <a:defRPr lang="zh-CN" sz="1200">
                <a:solidFill>
                  <a:schemeClr val="tx1">
                    <a:lumMod val="75000"/>
                    <a:lumOff val="25000"/>
                  </a:schemeClr>
                </a:solidFill>
              </a:defRPr>
            </a:lvl6pPr>
            <a:lvl7pPr marL="2971800" indent="-228600" defTabSz="457200">
              <a:spcBef>
                <a:spcPts val="1000"/>
              </a:spcBef>
              <a:spcAft>
                <a:spcPts val="0"/>
              </a:spcAft>
              <a:buClr>
                <a:schemeClr val="accent1"/>
              </a:buClr>
              <a:buSzPct val="80000"/>
              <a:buFont typeface="Wingdings 3" charset="2"/>
              <a:buChar char=""/>
              <a:defRPr lang="zh-CN" sz="1200">
                <a:solidFill>
                  <a:schemeClr val="tx1">
                    <a:lumMod val="75000"/>
                    <a:lumOff val="25000"/>
                  </a:schemeClr>
                </a:solidFill>
              </a:defRPr>
            </a:lvl7pPr>
            <a:lvl8pPr marL="3429000" indent="-228600" defTabSz="457200">
              <a:spcBef>
                <a:spcPts val="1000"/>
              </a:spcBef>
              <a:spcAft>
                <a:spcPts val="0"/>
              </a:spcAft>
              <a:buClr>
                <a:schemeClr val="accent1"/>
              </a:buClr>
              <a:buSzPct val="80000"/>
              <a:buFont typeface="Wingdings 3" charset="2"/>
              <a:buChar char=""/>
              <a:defRPr lang="zh-CN" sz="1200">
                <a:solidFill>
                  <a:schemeClr val="tx1">
                    <a:lumMod val="75000"/>
                    <a:lumOff val="25000"/>
                  </a:schemeClr>
                </a:solidFill>
              </a:defRPr>
            </a:lvl8pPr>
            <a:lvl9pPr marL="3886200" indent="-228600" defTabSz="457200">
              <a:spcBef>
                <a:spcPts val="1000"/>
              </a:spcBef>
              <a:spcAft>
                <a:spcPts val="0"/>
              </a:spcAft>
              <a:buClr>
                <a:schemeClr val="accent1"/>
              </a:buClr>
              <a:buSzPct val="80000"/>
              <a:buFont typeface="Wingdings 3" charset="2"/>
              <a:buChar char=""/>
              <a:defRPr lang="zh-CN" sz="1200">
                <a:solidFill>
                  <a:schemeClr val="tx1">
                    <a:lumMod val="75000"/>
                    <a:lumOff val="25000"/>
                  </a:schemeClr>
                </a:solidFill>
              </a:defRPr>
            </a:lvl9pPr>
          </a:lstStyle>
          <a:p>
            <a:r>
              <a:rPr lang="en-US" altLang="zh-CN" sz="2800" dirty="0">
                <a:solidFill>
                  <a:schemeClr val="tx1"/>
                </a:solidFill>
              </a:rPr>
              <a:t>【</a:t>
            </a:r>
            <a:r>
              <a:rPr lang="zh-CN" altLang="en-US" sz="2800" dirty="0">
                <a:solidFill>
                  <a:schemeClr val="tx1"/>
                </a:solidFill>
              </a:rPr>
              <a:t>例</a:t>
            </a:r>
            <a:r>
              <a:rPr lang="en-US" altLang="zh-CN" sz="2800" dirty="0">
                <a:solidFill>
                  <a:schemeClr val="tx1"/>
                </a:solidFill>
              </a:rPr>
              <a:t>】</a:t>
            </a:r>
          </a:p>
          <a:p>
            <a:r>
              <a:rPr lang="en-US" altLang="zh-CN" sz="2800" dirty="0">
                <a:solidFill>
                  <a:schemeClr val="tx1"/>
                </a:solidFill>
              </a:rPr>
              <a:t>#include &lt;</a:t>
            </a:r>
            <a:r>
              <a:rPr lang="en-US" altLang="zh-CN" sz="2800" dirty="0" err="1">
                <a:solidFill>
                  <a:schemeClr val="tx1"/>
                </a:solidFill>
              </a:rPr>
              <a:t>stdio.h</a:t>
            </a:r>
            <a:r>
              <a:rPr lang="en-US" altLang="zh-CN" sz="2800" dirty="0">
                <a:solidFill>
                  <a:schemeClr val="tx1"/>
                </a:solidFill>
              </a:rPr>
              <a:t>&gt;</a:t>
            </a:r>
            <a:endParaRPr lang="zh-CN" altLang="zh-CN" sz="2800" dirty="0">
              <a:solidFill>
                <a:schemeClr val="tx1"/>
              </a:solidFill>
            </a:endParaRPr>
          </a:p>
          <a:p>
            <a:r>
              <a:rPr lang="en-US" altLang="zh-CN" sz="2800" dirty="0">
                <a:solidFill>
                  <a:schemeClr val="tx1"/>
                </a:solidFill>
              </a:rPr>
              <a:t>union data</a:t>
            </a:r>
            <a:endParaRPr lang="zh-CN" altLang="zh-CN" sz="2800" dirty="0">
              <a:solidFill>
                <a:schemeClr val="tx1"/>
              </a:solidFill>
            </a:endParaRPr>
          </a:p>
          <a:p>
            <a:r>
              <a:rPr lang="en-US" altLang="zh-CN" sz="2800" dirty="0">
                <a:solidFill>
                  <a:schemeClr val="tx1"/>
                </a:solidFill>
              </a:rPr>
              <a:t>{</a:t>
            </a:r>
            <a:endParaRPr lang="zh-CN" altLang="zh-CN" sz="2800" dirty="0">
              <a:solidFill>
                <a:schemeClr val="tx1"/>
              </a:solidFill>
            </a:endParaRPr>
          </a:p>
          <a:p>
            <a:r>
              <a:rPr lang="en-US" altLang="zh-CN" sz="2800" dirty="0">
                <a:solidFill>
                  <a:schemeClr val="tx1"/>
                </a:solidFill>
              </a:rPr>
              <a:t>	</a:t>
            </a:r>
            <a:r>
              <a:rPr lang="en-US" altLang="zh-CN" sz="2800" dirty="0" err="1">
                <a:solidFill>
                  <a:schemeClr val="tx1"/>
                </a:solidFill>
              </a:rPr>
              <a:t>int</a:t>
            </a:r>
            <a:r>
              <a:rPr lang="en-US" altLang="zh-CN" sz="2800" dirty="0">
                <a:solidFill>
                  <a:schemeClr val="tx1"/>
                </a:solidFill>
              </a:rPr>
              <a:t> x;</a:t>
            </a:r>
            <a:endParaRPr lang="zh-CN" altLang="zh-CN" sz="2800" dirty="0">
              <a:solidFill>
                <a:schemeClr val="tx1"/>
              </a:solidFill>
            </a:endParaRPr>
          </a:p>
          <a:p>
            <a:r>
              <a:rPr lang="en-US" altLang="zh-CN" sz="2800" dirty="0">
                <a:solidFill>
                  <a:schemeClr val="tx1"/>
                </a:solidFill>
              </a:rPr>
              <a:t>	double y;</a:t>
            </a:r>
            <a:endParaRPr lang="zh-CN" altLang="zh-CN" sz="2800" dirty="0">
              <a:solidFill>
                <a:schemeClr val="tx1"/>
              </a:solidFill>
            </a:endParaRPr>
          </a:p>
          <a:p>
            <a:r>
              <a:rPr lang="en-US" altLang="zh-CN" sz="2800" dirty="0">
                <a:solidFill>
                  <a:schemeClr val="tx1"/>
                </a:solidFill>
              </a:rPr>
              <a:t>	char z;</a:t>
            </a:r>
            <a:endParaRPr lang="zh-CN" altLang="zh-CN" sz="2800" dirty="0">
              <a:solidFill>
                <a:schemeClr val="tx1"/>
              </a:solidFill>
            </a:endParaRPr>
          </a:p>
          <a:p>
            <a:r>
              <a:rPr lang="en-US" altLang="zh-CN" sz="2800" dirty="0">
                <a:solidFill>
                  <a:schemeClr val="tx1"/>
                </a:solidFill>
              </a:rPr>
              <a:t>};</a:t>
            </a:r>
            <a:endParaRPr lang="zh-CN" altLang="zh-CN" sz="2800" dirty="0">
              <a:solidFill>
                <a:schemeClr val="tx1"/>
              </a:solidFill>
            </a:endParaRPr>
          </a:p>
          <a:p>
            <a:r>
              <a:rPr lang="en-US" altLang="zh-CN" sz="2800" dirty="0" err="1">
                <a:solidFill>
                  <a:schemeClr val="tx1"/>
                </a:solidFill>
              </a:rPr>
              <a:t>int</a:t>
            </a:r>
            <a:r>
              <a:rPr lang="en-US" altLang="zh-CN" sz="2800" dirty="0">
                <a:solidFill>
                  <a:schemeClr val="tx1"/>
                </a:solidFill>
              </a:rPr>
              <a:t> main()</a:t>
            </a:r>
            <a:endParaRPr lang="zh-CN" altLang="zh-CN" sz="2800" dirty="0">
              <a:solidFill>
                <a:schemeClr val="tx1"/>
              </a:solidFill>
            </a:endParaRPr>
          </a:p>
          <a:p>
            <a:r>
              <a:rPr lang="en-US" altLang="zh-CN" sz="2800" dirty="0">
                <a:solidFill>
                  <a:schemeClr val="tx1"/>
                </a:solidFill>
              </a:rPr>
              <a:t>{</a:t>
            </a:r>
            <a:endParaRPr lang="zh-CN" altLang="zh-CN" sz="2800" dirty="0">
              <a:solidFill>
                <a:schemeClr val="tx1"/>
              </a:solidFill>
            </a:endParaRPr>
          </a:p>
          <a:p>
            <a:r>
              <a:rPr lang="en-US" altLang="zh-CN" sz="2800" dirty="0">
                <a:solidFill>
                  <a:schemeClr val="tx1"/>
                </a:solidFill>
              </a:rPr>
              <a:t>	union data d1;</a:t>
            </a:r>
            <a:endParaRPr lang="zh-CN" altLang="zh-CN" sz="2800" dirty="0">
              <a:solidFill>
                <a:schemeClr val="tx1"/>
              </a:solidFill>
            </a:endParaRPr>
          </a:p>
          <a:p>
            <a:r>
              <a:rPr lang="en-US" altLang="zh-CN" sz="2800" dirty="0">
                <a:solidFill>
                  <a:schemeClr val="tx1"/>
                </a:solidFill>
              </a:rPr>
              <a:t>	</a:t>
            </a:r>
            <a:r>
              <a:rPr lang="en-US" altLang="zh-CN" sz="2800" dirty="0" err="1">
                <a:solidFill>
                  <a:schemeClr val="tx1"/>
                </a:solidFill>
              </a:rPr>
              <a:t>printf</a:t>
            </a:r>
            <a:r>
              <a:rPr lang="en-US" altLang="zh-CN" sz="2800" dirty="0">
                <a:solidFill>
                  <a:schemeClr val="tx1"/>
                </a:solidFill>
              </a:rPr>
              <a:t>("%d\n",</a:t>
            </a:r>
            <a:r>
              <a:rPr lang="en-US" altLang="zh-CN" sz="2800" dirty="0" err="1">
                <a:solidFill>
                  <a:schemeClr val="tx1"/>
                </a:solidFill>
              </a:rPr>
              <a:t>sizeof</a:t>
            </a:r>
            <a:r>
              <a:rPr lang="en-US" altLang="zh-CN" sz="2800" dirty="0">
                <a:solidFill>
                  <a:schemeClr val="tx1"/>
                </a:solidFill>
              </a:rPr>
              <a:t>(d1));</a:t>
            </a:r>
            <a:endParaRPr lang="zh-CN" altLang="zh-CN" sz="2800" dirty="0">
              <a:solidFill>
                <a:schemeClr val="tx1"/>
              </a:solidFill>
            </a:endParaRPr>
          </a:p>
          <a:p>
            <a:r>
              <a:rPr lang="en-US" altLang="zh-CN" sz="2800" dirty="0">
                <a:solidFill>
                  <a:schemeClr val="tx1"/>
                </a:solidFill>
              </a:rPr>
              <a:t>	return 0;</a:t>
            </a:r>
            <a:endParaRPr lang="zh-CN" altLang="zh-CN" sz="2800" dirty="0">
              <a:solidFill>
                <a:schemeClr val="tx1"/>
              </a:solidFill>
            </a:endParaRPr>
          </a:p>
          <a:p>
            <a:r>
              <a:rPr lang="en-US" altLang="zh-CN" sz="2800" dirty="0">
                <a:solidFill>
                  <a:schemeClr val="tx1"/>
                </a:solidFill>
              </a:rPr>
              <a:t>}</a:t>
            </a:r>
            <a:endParaRPr lang="zh-CN" altLang="zh-CN" sz="2800" dirty="0">
              <a:solidFill>
                <a:schemeClr val="tx1"/>
              </a:solidFill>
            </a:endParaRPr>
          </a:p>
          <a:p>
            <a:endParaRPr lang="es-ES" altLang="en-US" b="1" dirty="0">
              <a:solidFill>
                <a:schemeClr val="accent2">
                  <a:lumMod val="50000"/>
                </a:schemeClr>
              </a:solidFill>
            </a:endParaRPr>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14804" y="1702565"/>
            <a:ext cx="3041406" cy="1228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云形标注 4"/>
          <p:cNvSpPr/>
          <p:nvPr/>
        </p:nvSpPr>
        <p:spPr>
          <a:xfrm>
            <a:off x="5289453" y="3475167"/>
            <a:ext cx="4234375" cy="1547447"/>
          </a:xfrm>
          <a:prstGeom prst="cloud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zh-CN" dirty="0">
                <a:solidFill>
                  <a:schemeClr val="tx1"/>
                </a:solidFill>
                <a:latin typeface="微软雅黑" pitchFamily="34" charset="-122"/>
                <a:ea typeface="微软雅黑" pitchFamily="34" charset="-122"/>
              </a:rPr>
              <a:t>编译器为共用体变量分配空间是是按照其成员中字节数最大的数目分配</a:t>
            </a:r>
            <a:endParaRPr lang="zh-CN" altLang="en-US" dirty="0">
              <a:solidFill>
                <a:schemeClr val="tx1"/>
              </a:solidFill>
              <a:latin typeface="微软雅黑" pitchFamily="34" charset="-122"/>
              <a:ea typeface="微软雅黑" pitchFamily="34" charset="-122"/>
            </a:endParaRPr>
          </a:p>
        </p:txBody>
      </p:sp>
    </p:spTree>
    <p:extLst>
      <p:ext uri="{BB962C8B-B14F-4D97-AF65-F5344CB8AC3E}">
        <p14:creationId xmlns:p14="http://schemas.microsoft.com/office/powerpoint/2010/main" val="11606759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242"/>
                                        </p:tgtEl>
                                        <p:attrNameLst>
                                          <p:attrName>style.visibility</p:attrName>
                                        </p:attrNameLst>
                                      </p:cBhvr>
                                      <p:to>
                                        <p:strVal val="visible"/>
                                      </p:to>
                                    </p:set>
                                    <p:animEffect transition="in" filter="fade">
                                      <p:cBhvr>
                                        <p:cTn id="12" dur="500"/>
                                        <p:tgtEl>
                                          <p:spTgt spid="102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2"/>
          <p:cNvSpPr txBox="1">
            <a:spLocks noChangeArrowheads="1"/>
          </p:cNvSpPr>
          <p:nvPr/>
        </p:nvSpPr>
        <p:spPr>
          <a:xfrm>
            <a:off x="656490" y="857630"/>
            <a:ext cx="8598907" cy="608549"/>
          </a:xfrm>
          <a:prstGeom prst="rect">
            <a:avLst/>
          </a:prstGeom>
        </p:spPr>
        <p:txBody>
          <a:bodyPr vert="horz" lIns="91440" tIns="45720" rIns="91440" bIns="45720" rtlCol="0" anchor="t">
            <a:normAutofit/>
          </a:bodyPr>
          <a:lstStyle>
            <a:lvl1pPr algn="l" defTabSz="457200" rtl="0" eaLnBrk="1" latinLnBrk="0" hangingPunct="1">
              <a:spcBef>
                <a:spcPct val="0"/>
              </a:spcBef>
              <a:buNone/>
              <a:defRPr lang="zh-CN" sz="3600" b="1" kern="1200">
                <a:solidFill>
                  <a:schemeClr val="accent2">
                    <a:lumMod val="50000"/>
                  </a:schemeClr>
                </a:solidFill>
                <a:latin typeface="Microsoft YaHei UI" panose="020B0503020204020204" pitchFamily="34" charset="-122"/>
                <a:ea typeface="Microsoft YaHei UI" panose="020B0503020204020204" pitchFamily="34" charset="-122"/>
                <a:cs typeface="+mj-cs"/>
              </a:defRPr>
            </a:lvl1pPr>
            <a:lvl2pPr eaLnBrk="1" latinLnBrk="0" hangingPunct="1">
              <a:defRPr lang="zh-CN">
                <a:solidFill>
                  <a:schemeClr val="tx2"/>
                </a:solidFill>
              </a:defRPr>
            </a:lvl2pPr>
            <a:lvl3pPr eaLnBrk="1" latinLnBrk="0" hangingPunct="1">
              <a:defRPr lang="zh-CN">
                <a:solidFill>
                  <a:schemeClr val="tx2"/>
                </a:solidFill>
              </a:defRPr>
            </a:lvl3pPr>
            <a:lvl4pPr eaLnBrk="1" latinLnBrk="0" hangingPunct="1">
              <a:defRPr lang="zh-CN">
                <a:solidFill>
                  <a:schemeClr val="tx2"/>
                </a:solidFill>
              </a:defRPr>
            </a:lvl4pPr>
            <a:lvl5pPr eaLnBrk="1" latinLnBrk="0" hangingPunct="1">
              <a:defRPr lang="zh-CN">
                <a:solidFill>
                  <a:schemeClr val="tx2"/>
                </a:solidFill>
              </a:defRPr>
            </a:lvl5pPr>
            <a:lvl6pPr eaLnBrk="1" latinLnBrk="0" hangingPunct="1">
              <a:defRPr lang="zh-CN">
                <a:solidFill>
                  <a:schemeClr val="tx2"/>
                </a:solidFill>
              </a:defRPr>
            </a:lvl6pPr>
            <a:lvl7pPr eaLnBrk="1" latinLnBrk="0" hangingPunct="1">
              <a:defRPr lang="zh-CN">
                <a:solidFill>
                  <a:schemeClr val="tx2"/>
                </a:solidFill>
              </a:defRPr>
            </a:lvl7pPr>
            <a:lvl8pPr eaLnBrk="1" latinLnBrk="0" hangingPunct="1">
              <a:defRPr lang="zh-CN">
                <a:solidFill>
                  <a:schemeClr val="tx2"/>
                </a:solidFill>
              </a:defRPr>
            </a:lvl8pPr>
            <a:lvl9pPr eaLnBrk="1" latinLnBrk="0" hangingPunct="1">
              <a:defRPr lang="zh-CN">
                <a:solidFill>
                  <a:schemeClr val="tx2"/>
                </a:solidFill>
              </a:defRPr>
            </a:lvl9pPr>
          </a:lstStyle>
          <a:p>
            <a:r>
              <a:rPr lang="en-US" altLang="zh-CN" sz="2800" dirty="0">
                <a:solidFill>
                  <a:schemeClr val="accent1"/>
                </a:solidFill>
                <a:latin typeface="微软雅黑" pitchFamily="34" charset="-122"/>
                <a:ea typeface="微软雅黑" pitchFamily="34" charset="-122"/>
              </a:rPr>
              <a:t>9.6.3 </a:t>
            </a:r>
            <a:r>
              <a:rPr lang="zh-CN" altLang="en-US" sz="2800" dirty="0">
                <a:solidFill>
                  <a:schemeClr val="accent1"/>
                </a:solidFill>
                <a:latin typeface="微软雅黑" pitchFamily="34" charset="-122"/>
                <a:ea typeface="微软雅黑" pitchFamily="34" charset="-122"/>
              </a:rPr>
              <a:t>共用</a:t>
            </a:r>
            <a:r>
              <a:rPr lang="zh-CN" altLang="zh-CN" sz="2800" dirty="0">
                <a:solidFill>
                  <a:schemeClr val="accent1"/>
                </a:solidFill>
                <a:latin typeface="微软雅黑" pitchFamily="34" charset="-122"/>
                <a:ea typeface="微软雅黑" pitchFamily="34" charset="-122"/>
              </a:rPr>
              <a:t>体</a:t>
            </a:r>
            <a:r>
              <a:rPr lang="zh-CN" altLang="en-US" sz="2800" dirty="0">
                <a:solidFill>
                  <a:schemeClr val="accent1"/>
                </a:solidFill>
                <a:latin typeface="微软雅黑" pitchFamily="34" charset="-122"/>
                <a:ea typeface="微软雅黑" pitchFamily="34" charset="-122"/>
              </a:rPr>
              <a:t>变量的初始化</a:t>
            </a:r>
          </a:p>
        </p:txBody>
      </p:sp>
      <p:sp>
        <p:nvSpPr>
          <p:cNvPr id="7" name="内容占位符 4"/>
          <p:cNvSpPr txBox="1">
            <a:spLocks/>
          </p:cNvSpPr>
          <p:nvPr/>
        </p:nvSpPr>
        <p:spPr>
          <a:xfrm>
            <a:off x="656490" y="1466179"/>
            <a:ext cx="8121750" cy="4465224"/>
          </a:xfrm>
          <a:prstGeom prst="rect">
            <a:avLst/>
          </a:prstGeom>
          <a:ln w="12700">
            <a:noFill/>
          </a:ln>
        </p:spPr>
        <p:txBody>
          <a:bodyPr vert="horz" lIns="91440" tIns="45720" rIns="91440" bIns="45720" rtlCol="0">
            <a:noAutofit/>
          </a:bodyPr>
          <a:lstStyle>
            <a:lvl1pPr indent="0" defTabSz="457200">
              <a:spcBef>
                <a:spcPts val="1000"/>
              </a:spcBef>
              <a:spcAft>
                <a:spcPts val="0"/>
              </a:spcAft>
              <a:buClr>
                <a:schemeClr val="accent1"/>
              </a:buClr>
              <a:buSzPct val="80000"/>
              <a:buFont typeface="Wingdings 3" charset="2"/>
              <a:buNone/>
              <a:defRPr lang="zh-CN" sz="2400">
                <a:solidFill>
                  <a:schemeClr val="tx1">
                    <a:lumMod val="75000"/>
                    <a:lumOff val="25000"/>
                  </a:schemeClr>
                </a:solidFill>
                <a:latin typeface="微软雅黑" pitchFamily="34" charset="-122"/>
                <a:ea typeface="微软雅黑" pitchFamily="34" charset="-122"/>
              </a:defRPr>
            </a:lvl1pPr>
            <a:lvl2pPr marL="742950" indent="-285750" defTabSz="457200">
              <a:spcBef>
                <a:spcPts val="1000"/>
              </a:spcBef>
              <a:spcAft>
                <a:spcPts val="0"/>
              </a:spcAft>
              <a:buClr>
                <a:schemeClr val="accent1"/>
              </a:buClr>
              <a:buSzPct val="80000"/>
              <a:buFont typeface="Wingdings 3" charset="2"/>
              <a:buChar char=""/>
              <a:defRPr lang="zh-CN" sz="1600">
                <a:solidFill>
                  <a:schemeClr val="tx1">
                    <a:lumMod val="75000"/>
                    <a:lumOff val="25000"/>
                  </a:schemeClr>
                </a:solidFill>
                <a:latin typeface="Microsoft YaHei UI" panose="020B0503020204020204" pitchFamily="34" charset="-122"/>
                <a:ea typeface="Microsoft YaHei UI" panose="020B0503020204020204" pitchFamily="34" charset="-122"/>
              </a:defRPr>
            </a:lvl2pPr>
            <a:lvl3pPr marL="1143000" indent="-228600" defTabSz="457200">
              <a:spcBef>
                <a:spcPts val="1000"/>
              </a:spcBef>
              <a:spcAft>
                <a:spcPts val="0"/>
              </a:spcAft>
              <a:buClr>
                <a:schemeClr val="accent1"/>
              </a:buClr>
              <a:buSzPct val="80000"/>
              <a:buFont typeface="Wingdings 3" charset="2"/>
              <a:buChar char=""/>
              <a:defRPr lang="zh-CN" sz="1400">
                <a:solidFill>
                  <a:schemeClr val="tx1">
                    <a:lumMod val="75000"/>
                    <a:lumOff val="25000"/>
                  </a:schemeClr>
                </a:solidFill>
                <a:latin typeface="Microsoft YaHei UI" panose="020B0503020204020204" pitchFamily="34" charset="-122"/>
                <a:ea typeface="Microsoft YaHei UI" panose="020B0503020204020204" pitchFamily="34" charset="-122"/>
              </a:defRPr>
            </a:lvl3pPr>
            <a:lvl4pPr marL="1600200" indent="-228600" defTabSz="457200">
              <a:spcBef>
                <a:spcPts val="1000"/>
              </a:spcBef>
              <a:spcAft>
                <a:spcPts val="0"/>
              </a:spcAft>
              <a:buClr>
                <a:schemeClr val="accent1"/>
              </a:buClr>
              <a:buSzPct val="80000"/>
              <a:buFont typeface="Wingdings 3" charset="2"/>
              <a:buChar char=""/>
              <a:defRPr lang="zh-CN" sz="1200">
                <a:solidFill>
                  <a:schemeClr val="tx1">
                    <a:lumMod val="75000"/>
                    <a:lumOff val="25000"/>
                  </a:schemeClr>
                </a:solidFill>
                <a:latin typeface="Microsoft YaHei UI" panose="020B0503020204020204" pitchFamily="34" charset="-122"/>
                <a:ea typeface="Microsoft YaHei UI" panose="020B0503020204020204" pitchFamily="34" charset="-122"/>
              </a:defRPr>
            </a:lvl4pPr>
            <a:lvl5pPr marL="2057400" indent="-228600" defTabSz="457200">
              <a:spcBef>
                <a:spcPts val="1000"/>
              </a:spcBef>
              <a:spcAft>
                <a:spcPts val="0"/>
              </a:spcAft>
              <a:buClr>
                <a:schemeClr val="accent1"/>
              </a:buClr>
              <a:buSzPct val="80000"/>
              <a:buFont typeface="Wingdings 3" charset="2"/>
              <a:buChar char=""/>
              <a:defRPr lang="zh-CN" sz="1200">
                <a:solidFill>
                  <a:schemeClr val="tx1">
                    <a:lumMod val="75000"/>
                    <a:lumOff val="25000"/>
                  </a:schemeClr>
                </a:solidFill>
                <a:latin typeface="Microsoft YaHei UI" panose="020B0503020204020204" pitchFamily="34" charset="-122"/>
                <a:ea typeface="Microsoft YaHei UI" panose="020B0503020204020204" pitchFamily="34" charset="-122"/>
              </a:defRPr>
            </a:lvl5pPr>
            <a:lvl6pPr marL="2514600" indent="-228600" defTabSz="457200">
              <a:spcBef>
                <a:spcPts val="1000"/>
              </a:spcBef>
              <a:spcAft>
                <a:spcPts val="0"/>
              </a:spcAft>
              <a:buClr>
                <a:schemeClr val="accent1"/>
              </a:buClr>
              <a:buSzPct val="80000"/>
              <a:buFont typeface="Wingdings 3" charset="2"/>
              <a:buChar char=""/>
              <a:defRPr lang="zh-CN" sz="1200">
                <a:solidFill>
                  <a:schemeClr val="tx1">
                    <a:lumMod val="75000"/>
                    <a:lumOff val="25000"/>
                  </a:schemeClr>
                </a:solidFill>
              </a:defRPr>
            </a:lvl6pPr>
            <a:lvl7pPr marL="2971800" indent="-228600" defTabSz="457200">
              <a:spcBef>
                <a:spcPts val="1000"/>
              </a:spcBef>
              <a:spcAft>
                <a:spcPts val="0"/>
              </a:spcAft>
              <a:buClr>
                <a:schemeClr val="accent1"/>
              </a:buClr>
              <a:buSzPct val="80000"/>
              <a:buFont typeface="Wingdings 3" charset="2"/>
              <a:buChar char=""/>
              <a:defRPr lang="zh-CN" sz="1200">
                <a:solidFill>
                  <a:schemeClr val="tx1">
                    <a:lumMod val="75000"/>
                    <a:lumOff val="25000"/>
                  </a:schemeClr>
                </a:solidFill>
              </a:defRPr>
            </a:lvl7pPr>
            <a:lvl8pPr marL="3429000" indent="-228600" defTabSz="457200">
              <a:spcBef>
                <a:spcPts val="1000"/>
              </a:spcBef>
              <a:spcAft>
                <a:spcPts val="0"/>
              </a:spcAft>
              <a:buClr>
                <a:schemeClr val="accent1"/>
              </a:buClr>
              <a:buSzPct val="80000"/>
              <a:buFont typeface="Wingdings 3" charset="2"/>
              <a:buChar char=""/>
              <a:defRPr lang="zh-CN" sz="1200">
                <a:solidFill>
                  <a:schemeClr val="tx1">
                    <a:lumMod val="75000"/>
                    <a:lumOff val="25000"/>
                  </a:schemeClr>
                </a:solidFill>
              </a:defRPr>
            </a:lvl8pPr>
            <a:lvl9pPr marL="3886200" indent="-228600" defTabSz="457200">
              <a:spcBef>
                <a:spcPts val="1000"/>
              </a:spcBef>
              <a:spcAft>
                <a:spcPts val="0"/>
              </a:spcAft>
              <a:buClr>
                <a:schemeClr val="accent1"/>
              </a:buClr>
              <a:buSzPct val="80000"/>
              <a:buFont typeface="Wingdings 3" charset="2"/>
              <a:buChar char=""/>
              <a:defRPr lang="zh-CN" sz="1200">
                <a:solidFill>
                  <a:schemeClr val="tx1">
                    <a:lumMod val="75000"/>
                    <a:lumOff val="25000"/>
                  </a:schemeClr>
                </a:solidFill>
              </a:defRPr>
            </a:lvl9pPr>
          </a:lstStyle>
          <a:p>
            <a:r>
              <a:rPr lang="en-US" altLang="zh-CN" dirty="0"/>
              <a:t>       </a:t>
            </a:r>
            <a:r>
              <a:rPr lang="zh-CN" altLang="zh-CN" dirty="0"/>
              <a:t>在定义共用体变量的同时，只能对其中一个成员进行初始化操作，这与它的内存分配方式是对应的。</a:t>
            </a:r>
          </a:p>
          <a:p>
            <a:r>
              <a:rPr lang="en-US" altLang="zh-CN" dirty="0">
                <a:solidFill>
                  <a:schemeClr val="tx1"/>
                </a:solidFill>
              </a:rPr>
              <a:t>【</a:t>
            </a:r>
            <a:r>
              <a:rPr lang="zh-CN" altLang="en-US" dirty="0">
                <a:solidFill>
                  <a:schemeClr val="tx1"/>
                </a:solidFill>
              </a:rPr>
              <a:t>例</a:t>
            </a:r>
            <a:r>
              <a:rPr lang="en-US" altLang="zh-CN" dirty="0">
                <a:solidFill>
                  <a:schemeClr val="tx1"/>
                </a:solidFill>
              </a:rPr>
              <a:t>】</a:t>
            </a:r>
          </a:p>
          <a:p>
            <a:r>
              <a:rPr lang="en-US" altLang="zh-CN" dirty="0">
                <a:solidFill>
                  <a:schemeClr val="tx1"/>
                </a:solidFill>
              </a:rPr>
              <a:t>union data</a:t>
            </a:r>
            <a:endParaRPr lang="zh-CN" altLang="zh-CN" dirty="0">
              <a:solidFill>
                <a:schemeClr val="tx1"/>
              </a:solidFill>
            </a:endParaRPr>
          </a:p>
          <a:p>
            <a:r>
              <a:rPr lang="en-US" altLang="zh-CN" dirty="0">
                <a:solidFill>
                  <a:schemeClr val="tx1"/>
                </a:solidFill>
              </a:rPr>
              <a:t>{</a:t>
            </a:r>
            <a:endParaRPr lang="zh-CN" altLang="zh-CN" dirty="0">
              <a:solidFill>
                <a:schemeClr val="tx1"/>
              </a:solidFill>
            </a:endParaRPr>
          </a:p>
          <a:p>
            <a:r>
              <a:rPr lang="en-US" altLang="zh-CN" dirty="0">
                <a:solidFill>
                  <a:schemeClr val="tx1"/>
                </a:solidFill>
              </a:rPr>
              <a:t>	</a:t>
            </a:r>
            <a:r>
              <a:rPr lang="en-US" altLang="zh-CN" dirty="0" err="1">
                <a:solidFill>
                  <a:schemeClr val="tx1"/>
                </a:solidFill>
              </a:rPr>
              <a:t>int</a:t>
            </a:r>
            <a:r>
              <a:rPr lang="en-US" altLang="zh-CN" dirty="0">
                <a:solidFill>
                  <a:schemeClr val="tx1"/>
                </a:solidFill>
              </a:rPr>
              <a:t> x;</a:t>
            </a:r>
            <a:endParaRPr lang="zh-CN" altLang="zh-CN" dirty="0">
              <a:solidFill>
                <a:schemeClr val="tx1"/>
              </a:solidFill>
            </a:endParaRPr>
          </a:p>
          <a:p>
            <a:r>
              <a:rPr lang="en-US" altLang="zh-CN" dirty="0">
                <a:solidFill>
                  <a:schemeClr val="tx1"/>
                </a:solidFill>
              </a:rPr>
              <a:t>	double y;</a:t>
            </a:r>
            <a:endParaRPr lang="zh-CN" altLang="zh-CN" dirty="0">
              <a:solidFill>
                <a:schemeClr val="tx1"/>
              </a:solidFill>
            </a:endParaRPr>
          </a:p>
          <a:p>
            <a:r>
              <a:rPr lang="en-US" altLang="zh-CN" dirty="0">
                <a:solidFill>
                  <a:schemeClr val="tx1"/>
                </a:solidFill>
              </a:rPr>
              <a:t>	char z;</a:t>
            </a:r>
            <a:endParaRPr lang="zh-CN" altLang="zh-CN" dirty="0">
              <a:solidFill>
                <a:schemeClr val="tx1"/>
              </a:solidFill>
            </a:endParaRPr>
          </a:p>
          <a:p>
            <a:r>
              <a:rPr lang="en-US" altLang="zh-CN" dirty="0">
                <a:solidFill>
                  <a:schemeClr val="tx1"/>
                </a:solidFill>
              </a:rPr>
              <a:t>};</a:t>
            </a:r>
            <a:endParaRPr lang="zh-CN" altLang="zh-CN" dirty="0">
              <a:solidFill>
                <a:schemeClr val="tx1"/>
              </a:solidFill>
            </a:endParaRPr>
          </a:p>
          <a:p>
            <a:r>
              <a:rPr lang="en-US" altLang="zh-CN" dirty="0">
                <a:solidFill>
                  <a:schemeClr val="tx1"/>
                </a:solidFill>
              </a:rPr>
              <a:t>union data d1={8};</a:t>
            </a:r>
            <a:endParaRPr lang="zh-CN" altLang="zh-CN" dirty="0">
              <a:solidFill>
                <a:schemeClr val="tx1"/>
              </a:solidFill>
            </a:endParaRPr>
          </a:p>
        </p:txBody>
      </p:sp>
      <p:sp>
        <p:nvSpPr>
          <p:cNvPr id="2"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Tree>
    <p:extLst>
      <p:ext uri="{BB962C8B-B14F-4D97-AF65-F5344CB8AC3E}">
        <p14:creationId xmlns:p14="http://schemas.microsoft.com/office/powerpoint/2010/main" val="356266280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2"/>
          <p:cNvSpPr txBox="1">
            <a:spLocks noChangeArrowheads="1"/>
          </p:cNvSpPr>
          <p:nvPr/>
        </p:nvSpPr>
        <p:spPr>
          <a:xfrm>
            <a:off x="656490" y="857630"/>
            <a:ext cx="8598907" cy="608549"/>
          </a:xfrm>
          <a:prstGeom prst="rect">
            <a:avLst/>
          </a:prstGeom>
        </p:spPr>
        <p:txBody>
          <a:bodyPr vert="horz" lIns="91440" tIns="45720" rIns="91440" bIns="45720" rtlCol="0" anchor="t">
            <a:normAutofit/>
          </a:bodyPr>
          <a:lstStyle>
            <a:lvl1pPr algn="l" defTabSz="457200" rtl="0" eaLnBrk="1" latinLnBrk="0" hangingPunct="1">
              <a:spcBef>
                <a:spcPct val="0"/>
              </a:spcBef>
              <a:buNone/>
              <a:defRPr lang="zh-CN" sz="3600" b="1" kern="1200">
                <a:solidFill>
                  <a:schemeClr val="accent2">
                    <a:lumMod val="50000"/>
                  </a:schemeClr>
                </a:solidFill>
                <a:latin typeface="Microsoft YaHei UI" panose="020B0503020204020204" pitchFamily="34" charset="-122"/>
                <a:ea typeface="Microsoft YaHei UI" panose="020B0503020204020204" pitchFamily="34" charset="-122"/>
                <a:cs typeface="+mj-cs"/>
              </a:defRPr>
            </a:lvl1pPr>
            <a:lvl2pPr eaLnBrk="1" latinLnBrk="0" hangingPunct="1">
              <a:defRPr lang="zh-CN">
                <a:solidFill>
                  <a:schemeClr val="tx2"/>
                </a:solidFill>
              </a:defRPr>
            </a:lvl2pPr>
            <a:lvl3pPr eaLnBrk="1" latinLnBrk="0" hangingPunct="1">
              <a:defRPr lang="zh-CN">
                <a:solidFill>
                  <a:schemeClr val="tx2"/>
                </a:solidFill>
              </a:defRPr>
            </a:lvl3pPr>
            <a:lvl4pPr eaLnBrk="1" latinLnBrk="0" hangingPunct="1">
              <a:defRPr lang="zh-CN">
                <a:solidFill>
                  <a:schemeClr val="tx2"/>
                </a:solidFill>
              </a:defRPr>
            </a:lvl4pPr>
            <a:lvl5pPr eaLnBrk="1" latinLnBrk="0" hangingPunct="1">
              <a:defRPr lang="zh-CN">
                <a:solidFill>
                  <a:schemeClr val="tx2"/>
                </a:solidFill>
              </a:defRPr>
            </a:lvl5pPr>
            <a:lvl6pPr eaLnBrk="1" latinLnBrk="0" hangingPunct="1">
              <a:defRPr lang="zh-CN">
                <a:solidFill>
                  <a:schemeClr val="tx2"/>
                </a:solidFill>
              </a:defRPr>
            </a:lvl6pPr>
            <a:lvl7pPr eaLnBrk="1" latinLnBrk="0" hangingPunct="1">
              <a:defRPr lang="zh-CN">
                <a:solidFill>
                  <a:schemeClr val="tx2"/>
                </a:solidFill>
              </a:defRPr>
            </a:lvl7pPr>
            <a:lvl8pPr eaLnBrk="1" latinLnBrk="0" hangingPunct="1">
              <a:defRPr lang="zh-CN">
                <a:solidFill>
                  <a:schemeClr val="tx2"/>
                </a:solidFill>
              </a:defRPr>
            </a:lvl8pPr>
            <a:lvl9pPr eaLnBrk="1" latinLnBrk="0" hangingPunct="1">
              <a:defRPr lang="zh-CN">
                <a:solidFill>
                  <a:schemeClr val="tx2"/>
                </a:solidFill>
              </a:defRPr>
            </a:lvl9pPr>
          </a:lstStyle>
          <a:p>
            <a:r>
              <a:rPr lang="en-US" altLang="zh-CN" sz="2800" dirty="0">
                <a:solidFill>
                  <a:schemeClr val="accent1"/>
                </a:solidFill>
                <a:latin typeface="微软雅黑" pitchFamily="34" charset="-122"/>
                <a:ea typeface="微软雅黑" pitchFamily="34" charset="-122"/>
              </a:rPr>
              <a:t>9.6.3 </a:t>
            </a:r>
            <a:r>
              <a:rPr lang="zh-CN" altLang="en-US" sz="2800" dirty="0">
                <a:solidFill>
                  <a:schemeClr val="accent1"/>
                </a:solidFill>
                <a:latin typeface="微软雅黑" pitchFamily="34" charset="-122"/>
                <a:ea typeface="微软雅黑" pitchFamily="34" charset="-122"/>
              </a:rPr>
              <a:t>共用</a:t>
            </a:r>
            <a:r>
              <a:rPr lang="zh-CN" altLang="zh-CN" sz="2800" dirty="0">
                <a:solidFill>
                  <a:schemeClr val="accent1"/>
                </a:solidFill>
                <a:latin typeface="微软雅黑" pitchFamily="34" charset="-122"/>
                <a:ea typeface="微软雅黑" pitchFamily="34" charset="-122"/>
              </a:rPr>
              <a:t>体</a:t>
            </a:r>
            <a:r>
              <a:rPr lang="zh-CN" altLang="en-US" sz="2800" dirty="0">
                <a:solidFill>
                  <a:schemeClr val="accent1"/>
                </a:solidFill>
                <a:latin typeface="微软雅黑" pitchFamily="34" charset="-122"/>
                <a:ea typeface="微软雅黑" pitchFamily="34" charset="-122"/>
              </a:rPr>
              <a:t>变量的引用</a:t>
            </a:r>
          </a:p>
        </p:txBody>
      </p:sp>
      <p:sp>
        <p:nvSpPr>
          <p:cNvPr id="7" name="内容占位符 4"/>
          <p:cNvSpPr txBox="1">
            <a:spLocks/>
          </p:cNvSpPr>
          <p:nvPr/>
        </p:nvSpPr>
        <p:spPr>
          <a:xfrm>
            <a:off x="656490" y="1466178"/>
            <a:ext cx="6832131" cy="5652074"/>
          </a:xfrm>
          <a:prstGeom prst="rect">
            <a:avLst/>
          </a:prstGeom>
          <a:ln w="12700">
            <a:noFill/>
          </a:ln>
        </p:spPr>
        <p:txBody>
          <a:bodyPr vert="horz" lIns="91440" tIns="45720" rIns="91440" bIns="45720" rtlCol="0">
            <a:normAutofit fontScale="47500" lnSpcReduction="20000"/>
          </a:bodyPr>
          <a:lstStyle>
            <a:lvl1pPr indent="0" defTabSz="457200">
              <a:spcBef>
                <a:spcPts val="1000"/>
              </a:spcBef>
              <a:spcAft>
                <a:spcPts val="0"/>
              </a:spcAft>
              <a:buClr>
                <a:schemeClr val="accent1"/>
              </a:buClr>
              <a:buSzPct val="80000"/>
              <a:buFont typeface="Wingdings 3" charset="2"/>
              <a:buNone/>
              <a:defRPr lang="zh-CN" sz="2400">
                <a:solidFill>
                  <a:schemeClr val="tx1">
                    <a:lumMod val="75000"/>
                    <a:lumOff val="25000"/>
                  </a:schemeClr>
                </a:solidFill>
                <a:latin typeface="微软雅黑" pitchFamily="34" charset="-122"/>
                <a:ea typeface="微软雅黑" pitchFamily="34" charset="-122"/>
              </a:defRPr>
            </a:lvl1pPr>
            <a:lvl2pPr marL="742950" indent="-285750" defTabSz="457200">
              <a:spcBef>
                <a:spcPts val="1000"/>
              </a:spcBef>
              <a:spcAft>
                <a:spcPts val="0"/>
              </a:spcAft>
              <a:buClr>
                <a:schemeClr val="accent1"/>
              </a:buClr>
              <a:buSzPct val="80000"/>
              <a:buFont typeface="Wingdings 3" charset="2"/>
              <a:buChar char=""/>
              <a:defRPr lang="zh-CN" sz="1600">
                <a:solidFill>
                  <a:schemeClr val="tx1">
                    <a:lumMod val="75000"/>
                    <a:lumOff val="25000"/>
                  </a:schemeClr>
                </a:solidFill>
                <a:latin typeface="Microsoft YaHei UI" panose="020B0503020204020204" pitchFamily="34" charset="-122"/>
                <a:ea typeface="Microsoft YaHei UI" panose="020B0503020204020204" pitchFamily="34" charset="-122"/>
              </a:defRPr>
            </a:lvl2pPr>
            <a:lvl3pPr marL="1143000" indent="-228600" defTabSz="457200">
              <a:spcBef>
                <a:spcPts val="1000"/>
              </a:spcBef>
              <a:spcAft>
                <a:spcPts val="0"/>
              </a:spcAft>
              <a:buClr>
                <a:schemeClr val="accent1"/>
              </a:buClr>
              <a:buSzPct val="80000"/>
              <a:buFont typeface="Wingdings 3" charset="2"/>
              <a:buChar char=""/>
              <a:defRPr lang="zh-CN" sz="1400">
                <a:solidFill>
                  <a:schemeClr val="tx1">
                    <a:lumMod val="75000"/>
                    <a:lumOff val="25000"/>
                  </a:schemeClr>
                </a:solidFill>
                <a:latin typeface="Microsoft YaHei UI" panose="020B0503020204020204" pitchFamily="34" charset="-122"/>
                <a:ea typeface="Microsoft YaHei UI" panose="020B0503020204020204" pitchFamily="34" charset="-122"/>
              </a:defRPr>
            </a:lvl3pPr>
            <a:lvl4pPr marL="1600200" indent="-228600" defTabSz="457200">
              <a:spcBef>
                <a:spcPts val="1000"/>
              </a:spcBef>
              <a:spcAft>
                <a:spcPts val="0"/>
              </a:spcAft>
              <a:buClr>
                <a:schemeClr val="accent1"/>
              </a:buClr>
              <a:buSzPct val="80000"/>
              <a:buFont typeface="Wingdings 3" charset="2"/>
              <a:buChar char=""/>
              <a:defRPr lang="zh-CN" sz="1200">
                <a:solidFill>
                  <a:schemeClr val="tx1">
                    <a:lumMod val="75000"/>
                    <a:lumOff val="25000"/>
                  </a:schemeClr>
                </a:solidFill>
                <a:latin typeface="Microsoft YaHei UI" panose="020B0503020204020204" pitchFamily="34" charset="-122"/>
                <a:ea typeface="Microsoft YaHei UI" panose="020B0503020204020204" pitchFamily="34" charset="-122"/>
              </a:defRPr>
            </a:lvl4pPr>
            <a:lvl5pPr marL="2057400" indent="-228600" defTabSz="457200">
              <a:spcBef>
                <a:spcPts val="1000"/>
              </a:spcBef>
              <a:spcAft>
                <a:spcPts val="0"/>
              </a:spcAft>
              <a:buClr>
                <a:schemeClr val="accent1"/>
              </a:buClr>
              <a:buSzPct val="80000"/>
              <a:buFont typeface="Wingdings 3" charset="2"/>
              <a:buChar char=""/>
              <a:defRPr lang="zh-CN" sz="1200">
                <a:solidFill>
                  <a:schemeClr val="tx1">
                    <a:lumMod val="75000"/>
                    <a:lumOff val="25000"/>
                  </a:schemeClr>
                </a:solidFill>
                <a:latin typeface="Microsoft YaHei UI" panose="020B0503020204020204" pitchFamily="34" charset="-122"/>
                <a:ea typeface="Microsoft YaHei UI" panose="020B0503020204020204" pitchFamily="34" charset="-122"/>
              </a:defRPr>
            </a:lvl5pPr>
            <a:lvl6pPr marL="2514600" indent="-228600" defTabSz="457200">
              <a:spcBef>
                <a:spcPts val="1000"/>
              </a:spcBef>
              <a:spcAft>
                <a:spcPts val="0"/>
              </a:spcAft>
              <a:buClr>
                <a:schemeClr val="accent1"/>
              </a:buClr>
              <a:buSzPct val="80000"/>
              <a:buFont typeface="Wingdings 3" charset="2"/>
              <a:buChar char=""/>
              <a:defRPr lang="zh-CN" sz="1200">
                <a:solidFill>
                  <a:schemeClr val="tx1">
                    <a:lumMod val="75000"/>
                    <a:lumOff val="25000"/>
                  </a:schemeClr>
                </a:solidFill>
              </a:defRPr>
            </a:lvl6pPr>
            <a:lvl7pPr marL="2971800" indent="-228600" defTabSz="457200">
              <a:spcBef>
                <a:spcPts val="1000"/>
              </a:spcBef>
              <a:spcAft>
                <a:spcPts val="0"/>
              </a:spcAft>
              <a:buClr>
                <a:schemeClr val="accent1"/>
              </a:buClr>
              <a:buSzPct val="80000"/>
              <a:buFont typeface="Wingdings 3" charset="2"/>
              <a:buChar char=""/>
              <a:defRPr lang="zh-CN" sz="1200">
                <a:solidFill>
                  <a:schemeClr val="tx1">
                    <a:lumMod val="75000"/>
                    <a:lumOff val="25000"/>
                  </a:schemeClr>
                </a:solidFill>
              </a:defRPr>
            </a:lvl7pPr>
            <a:lvl8pPr marL="3429000" indent="-228600" defTabSz="457200">
              <a:spcBef>
                <a:spcPts val="1000"/>
              </a:spcBef>
              <a:spcAft>
                <a:spcPts val="0"/>
              </a:spcAft>
              <a:buClr>
                <a:schemeClr val="accent1"/>
              </a:buClr>
              <a:buSzPct val="80000"/>
              <a:buFont typeface="Wingdings 3" charset="2"/>
              <a:buChar char=""/>
              <a:defRPr lang="zh-CN" sz="1200">
                <a:solidFill>
                  <a:schemeClr val="tx1">
                    <a:lumMod val="75000"/>
                    <a:lumOff val="25000"/>
                  </a:schemeClr>
                </a:solidFill>
              </a:defRPr>
            </a:lvl8pPr>
            <a:lvl9pPr marL="3886200" indent="-228600" defTabSz="457200">
              <a:spcBef>
                <a:spcPts val="1000"/>
              </a:spcBef>
              <a:spcAft>
                <a:spcPts val="0"/>
              </a:spcAft>
              <a:buClr>
                <a:schemeClr val="accent1"/>
              </a:buClr>
              <a:buSzPct val="80000"/>
              <a:buFont typeface="Wingdings 3" charset="2"/>
              <a:buChar char=""/>
              <a:defRPr lang="zh-CN" sz="1200">
                <a:solidFill>
                  <a:schemeClr val="tx1">
                    <a:lumMod val="75000"/>
                    <a:lumOff val="25000"/>
                  </a:schemeClr>
                </a:solidFill>
              </a:defRPr>
            </a:lvl9pPr>
          </a:lstStyle>
          <a:p>
            <a:pPr>
              <a:lnSpc>
                <a:spcPct val="120000"/>
              </a:lnSpc>
              <a:spcBef>
                <a:spcPts val="0"/>
              </a:spcBef>
            </a:pPr>
            <a:r>
              <a:rPr lang="en-US" altLang="zh-CN" sz="4400" dirty="0">
                <a:solidFill>
                  <a:schemeClr val="tx1"/>
                </a:solidFill>
              </a:rPr>
              <a:t>【</a:t>
            </a:r>
            <a:r>
              <a:rPr lang="zh-CN" altLang="en-US" sz="4400" dirty="0">
                <a:solidFill>
                  <a:schemeClr val="tx1"/>
                </a:solidFill>
              </a:rPr>
              <a:t>例</a:t>
            </a:r>
            <a:r>
              <a:rPr lang="en-US" altLang="zh-CN" sz="4400" dirty="0">
                <a:solidFill>
                  <a:schemeClr val="tx1"/>
                </a:solidFill>
              </a:rPr>
              <a:t>】</a:t>
            </a:r>
          </a:p>
          <a:p>
            <a:pPr>
              <a:lnSpc>
                <a:spcPct val="120000"/>
              </a:lnSpc>
              <a:spcBef>
                <a:spcPts val="0"/>
              </a:spcBef>
            </a:pPr>
            <a:r>
              <a:rPr lang="en-US" altLang="zh-CN" sz="4400" dirty="0">
                <a:solidFill>
                  <a:schemeClr val="tx1"/>
                </a:solidFill>
              </a:rPr>
              <a:t>#include &lt;</a:t>
            </a:r>
            <a:r>
              <a:rPr lang="en-US" altLang="zh-CN" sz="4400" dirty="0" err="1">
                <a:solidFill>
                  <a:schemeClr val="tx1"/>
                </a:solidFill>
              </a:rPr>
              <a:t>stdio.h</a:t>
            </a:r>
            <a:r>
              <a:rPr lang="en-US" altLang="zh-CN" sz="4400" dirty="0">
                <a:solidFill>
                  <a:schemeClr val="tx1"/>
                </a:solidFill>
              </a:rPr>
              <a:t>&gt;</a:t>
            </a:r>
            <a:endParaRPr lang="zh-CN" altLang="zh-CN" sz="4400" dirty="0">
              <a:solidFill>
                <a:schemeClr val="tx1"/>
              </a:solidFill>
            </a:endParaRPr>
          </a:p>
          <a:p>
            <a:pPr>
              <a:lnSpc>
                <a:spcPct val="120000"/>
              </a:lnSpc>
              <a:spcBef>
                <a:spcPts val="0"/>
              </a:spcBef>
            </a:pPr>
            <a:r>
              <a:rPr lang="en-US" altLang="zh-CN" sz="4400" dirty="0">
                <a:solidFill>
                  <a:schemeClr val="tx1"/>
                </a:solidFill>
              </a:rPr>
              <a:t>union data</a:t>
            </a:r>
            <a:endParaRPr lang="zh-CN" altLang="zh-CN" sz="4400" dirty="0">
              <a:solidFill>
                <a:schemeClr val="tx1"/>
              </a:solidFill>
            </a:endParaRPr>
          </a:p>
          <a:p>
            <a:pPr>
              <a:lnSpc>
                <a:spcPct val="120000"/>
              </a:lnSpc>
              <a:spcBef>
                <a:spcPts val="0"/>
              </a:spcBef>
            </a:pPr>
            <a:r>
              <a:rPr lang="en-US" altLang="zh-CN" sz="4400" dirty="0">
                <a:solidFill>
                  <a:schemeClr val="tx1"/>
                </a:solidFill>
              </a:rPr>
              <a:t>{</a:t>
            </a:r>
            <a:endParaRPr lang="zh-CN" altLang="zh-CN" sz="4400" dirty="0">
              <a:solidFill>
                <a:schemeClr val="tx1"/>
              </a:solidFill>
            </a:endParaRPr>
          </a:p>
          <a:p>
            <a:pPr>
              <a:lnSpc>
                <a:spcPct val="120000"/>
              </a:lnSpc>
              <a:spcBef>
                <a:spcPts val="0"/>
              </a:spcBef>
            </a:pPr>
            <a:r>
              <a:rPr lang="en-US" altLang="zh-CN" sz="4400" dirty="0">
                <a:solidFill>
                  <a:schemeClr val="tx1"/>
                </a:solidFill>
              </a:rPr>
              <a:t>	</a:t>
            </a:r>
            <a:r>
              <a:rPr lang="en-US" altLang="zh-CN" sz="4400" dirty="0" err="1">
                <a:solidFill>
                  <a:schemeClr val="tx1"/>
                </a:solidFill>
              </a:rPr>
              <a:t>int</a:t>
            </a:r>
            <a:r>
              <a:rPr lang="en-US" altLang="zh-CN" sz="4400" dirty="0">
                <a:solidFill>
                  <a:schemeClr val="tx1"/>
                </a:solidFill>
              </a:rPr>
              <a:t> x;</a:t>
            </a:r>
            <a:endParaRPr lang="zh-CN" altLang="zh-CN" sz="4400" dirty="0">
              <a:solidFill>
                <a:schemeClr val="tx1"/>
              </a:solidFill>
            </a:endParaRPr>
          </a:p>
          <a:p>
            <a:pPr>
              <a:lnSpc>
                <a:spcPct val="120000"/>
              </a:lnSpc>
              <a:spcBef>
                <a:spcPts val="0"/>
              </a:spcBef>
            </a:pPr>
            <a:r>
              <a:rPr lang="en-US" altLang="zh-CN" sz="4400" dirty="0">
                <a:solidFill>
                  <a:schemeClr val="tx1"/>
                </a:solidFill>
              </a:rPr>
              <a:t>	char z;</a:t>
            </a:r>
            <a:endParaRPr lang="zh-CN" altLang="zh-CN" sz="4400" dirty="0">
              <a:solidFill>
                <a:schemeClr val="tx1"/>
              </a:solidFill>
            </a:endParaRPr>
          </a:p>
          <a:p>
            <a:pPr>
              <a:lnSpc>
                <a:spcPct val="120000"/>
              </a:lnSpc>
              <a:spcBef>
                <a:spcPts val="0"/>
              </a:spcBef>
            </a:pPr>
            <a:r>
              <a:rPr lang="en-US" altLang="zh-CN" sz="4400" dirty="0">
                <a:solidFill>
                  <a:schemeClr val="tx1"/>
                </a:solidFill>
              </a:rPr>
              <a:t>};</a:t>
            </a:r>
            <a:endParaRPr lang="zh-CN" altLang="zh-CN" sz="4400" dirty="0">
              <a:solidFill>
                <a:schemeClr val="tx1"/>
              </a:solidFill>
            </a:endParaRPr>
          </a:p>
          <a:p>
            <a:pPr>
              <a:lnSpc>
                <a:spcPct val="120000"/>
              </a:lnSpc>
              <a:spcBef>
                <a:spcPts val="0"/>
              </a:spcBef>
            </a:pPr>
            <a:r>
              <a:rPr lang="en-US" altLang="zh-CN" sz="4400" dirty="0" err="1">
                <a:solidFill>
                  <a:schemeClr val="tx1"/>
                </a:solidFill>
              </a:rPr>
              <a:t>int</a:t>
            </a:r>
            <a:r>
              <a:rPr lang="en-US" altLang="zh-CN" sz="4400" dirty="0">
                <a:solidFill>
                  <a:schemeClr val="tx1"/>
                </a:solidFill>
              </a:rPr>
              <a:t> main()</a:t>
            </a:r>
            <a:endParaRPr lang="zh-CN" altLang="zh-CN" sz="4400" dirty="0">
              <a:solidFill>
                <a:schemeClr val="tx1"/>
              </a:solidFill>
            </a:endParaRPr>
          </a:p>
          <a:p>
            <a:pPr>
              <a:lnSpc>
                <a:spcPct val="120000"/>
              </a:lnSpc>
              <a:spcBef>
                <a:spcPts val="0"/>
              </a:spcBef>
            </a:pPr>
            <a:r>
              <a:rPr lang="en-US" altLang="zh-CN" sz="4400" dirty="0">
                <a:solidFill>
                  <a:schemeClr val="tx1"/>
                </a:solidFill>
              </a:rPr>
              <a:t>{</a:t>
            </a:r>
            <a:endParaRPr lang="zh-CN" altLang="zh-CN" sz="4400" dirty="0">
              <a:solidFill>
                <a:schemeClr val="tx1"/>
              </a:solidFill>
            </a:endParaRPr>
          </a:p>
          <a:p>
            <a:pPr>
              <a:lnSpc>
                <a:spcPct val="120000"/>
              </a:lnSpc>
              <a:spcBef>
                <a:spcPts val="0"/>
              </a:spcBef>
            </a:pPr>
            <a:r>
              <a:rPr lang="en-US" altLang="zh-CN" sz="4400" dirty="0">
                <a:solidFill>
                  <a:schemeClr val="tx1"/>
                </a:solidFill>
              </a:rPr>
              <a:t>	union data d1;</a:t>
            </a:r>
            <a:endParaRPr lang="zh-CN" altLang="zh-CN" sz="4400" dirty="0">
              <a:solidFill>
                <a:schemeClr val="tx1"/>
              </a:solidFill>
            </a:endParaRPr>
          </a:p>
          <a:p>
            <a:pPr>
              <a:lnSpc>
                <a:spcPct val="120000"/>
              </a:lnSpc>
              <a:spcBef>
                <a:spcPts val="0"/>
              </a:spcBef>
            </a:pPr>
            <a:r>
              <a:rPr lang="en-US" altLang="zh-CN" sz="4400" dirty="0">
                <a:solidFill>
                  <a:schemeClr val="tx1"/>
                </a:solidFill>
              </a:rPr>
              <a:t>	d1.x=8;</a:t>
            </a:r>
            <a:endParaRPr lang="zh-CN" altLang="zh-CN" sz="4400" dirty="0">
              <a:solidFill>
                <a:schemeClr val="tx1"/>
              </a:solidFill>
            </a:endParaRPr>
          </a:p>
          <a:p>
            <a:pPr>
              <a:lnSpc>
                <a:spcPct val="120000"/>
              </a:lnSpc>
              <a:spcBef>
                <a:spcPts val="0"/>
              </a:spcBef>
            </a:pPr>
            <a:r>
              <a:rPr lang="en-US" altLang="zh-CN" sz="4400" dirty="0">
                <a:solidFill>
                  <a:schemeClr val="tx1"/>
                </a:solidFill>
              </a:rPr>
              <a:t>	d1.z='a';	</a:t>
            </a:r>
            <a:endParaRPr lang="zh-CN" altLang="zh-CN" sz="4400" dirty="0">
              <a:solidFill>
                <a:schemeClr val="tx1"/>
              </a:solidFill>
            </a:endParaRPr>
          </a:p>
          <a:p>
            <a:pPr>
              <a:lnSpc>
                <a:spcPct val="120000"/>
              </a:lnSpc>
              <a:spcBef>
                <a:spcPts val="0"/>
              </a:spcBef>
            </a:pPr>
            <a:r>
              <a:rPr lang="en-US" altLang="zh-CN" sz="4400" dirty="0">
                <a:solidFill>
                  <a:schemeClr val="tx1"/>
                </a:solidFill>
              </a:rPr>
              <a:t>	</a:t>
            </a:r>
            <a:r>
              <a:rPr lang="en-US" altLang="zh-CN" sz="4400" dirty="0" err="1">
                <a:solidFill>
                  <a:schemeClr val="tx1"/>
                </a:solidFill>
              </a:rPr>
              <a:t>printf</a:t>
            </a:r>
            <a:r>
              <a:rPr lang="en-US" altLang="zh-CN" sz="4400" dirty="0">
                <a:solidFill>
                  <a:schemeClr val="tx1"/>
                </a:solidFill>
              </a:rPr>
              <a:t>("d1.x=%d\n",d1.x);</a:t>
            </a:r>
            <a:endParaRPr lang="zh-CN" altLang="zh-CN" sz="4400" dirty="0">
              <a:solidFill>
                <a:schemeClr val="tx1"/>
              </a:solidFill>
            </a:endParaRPr>
          </a:p>
          <a:p>
            <a:pPr>
              <a:lnSpc>
                <a:spcPct val="120000"/>
              </a:lnSpc>
              <a:spcBef>
                <a:spcPts val="0"/>
              </a:spcBef>
            </a:pPr>
            <a:r>
              <a:rPr lang="en-US" altLang="zh-CN" sz="4400" dirty="0">
                <a:solidFill>
                  <a:schemeClr val="tx1"/>
                </a:solidFill>
              </a:rPr>
              <a:t>	</a:t>
            </a:r>
            <a:r>
              <a:rPr lang="en-US" altLang="zh-CN" sz="4400" dirty="0" err="1">
                <a:solidFill>
                  <a:schemeClr val="tx1"/>
                </a:solidFill>
              </a:rPr>
              <a:t>printf</a:t>
            </a:r>
            <a:r>
              <a:rPr lang="en-US" altLang="zh-CN" sz="4400" dirty="0">
                <a:solidFill>
                  <a:schemeClr val="tx1"/>
                </a:solidFill>
              </a:rPr>
              <a:t>("d1.z=%c\n",d1.z);</a:t>
            </a:r>
            <a:endParaRPr lang="zh-CN" altLang="zh-CN" sz="4400" dirty="0">
              <a:solidFill>
                <a:schemeClr val="tx1"/>
              </a:solidFill>
            </a:endParaRPr>
          </a:p>
          <a:p>
            <a:pPr>
              <a:lnSpc>
                <a:spcPct val="120000"/>
              </a:lnSpc>
              <a:spcBef>
                <a:spcPts val="0"/>
              </a:spcBef>
            </a:pPr>
            <a:r>
              <a:rPr lang="en-US" altLang="zh-CN" sz="4400" dirty="0">
                <a:solidFill>
                  <a:schemeClr val="tx1"/>
                </a:solidFill>
              </a:rPr>
              <a:t>	return 0;</a:t>
            </a:r>
            <a:endParaRPr lang="zh-CN" altLang="zh-CN" sz="4400" dirty="0">
              <a:solidFill>
                <a:schemeClr val="tx1"/>
              </a:solidFill>
            </a:endParaRPr>
          </a:p>
          <a:p>
            <a:pPr>
              <a:lnSpc>
                <a:spcPct val="120000"/>
              </a:lnSpc>
              <a:spcBef>
                <a:spcPts val="0"/>
              </a:spcBef>
            </a:pPr>
            <a:r>
              <a:rPr lang="en-US" altLang="zh-CN" sz="4400" dirty="0">
                <a:solidFill>
                  <a:schemeClr val="tx1"/>
                </a:solidFill>
              </a:rPr>
              <a:t>}</a:t>
            </a:r>
            <a:endParaRPr lang="zh-CN" altLang="zh-CN" sz="4400" dirty="0">
              <a:solidFill>
                <a:schemeClr val="tx1"/>
              </a:solidFill>
            </a:endParaRPr>
          </a:p>
        </p:txBody>
      </p:sp>
      <p:sp>
        <p:nvSpPr>
          <p:cNvPr id="2"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pic>
        <p:nvPicPr>
          <p:cNvPr id="5" name="图片 4"/>
          <p:cNvPicPr/>
          <p:nvPr/>
        </p:nvPicPr>
        <p:blipFill>
          <a:blip r:embed="rId2">
            <a:extLst>
              <a:ext uri="{28A0092B-C50C-407E-A947-70E740481C1C}">
                <a14:useLocalDpi xmlns:a14="http://schemas.microsoft.com/office/drawing/2010/main" val="0"/>
              </a:ext>
            </a:extLst>
          </a:blip>
          <a:srcRect/>
          <a:stretch>
            <a:fillRect/>
          </a:stretch>
        </p:blipFill>
        <p:spPr bwMode="auto">
          <a:xfrm>
            <a:off x="4072554" y="1999224"/>
            <a:ext cx="2792479" cy="1292615"/>
          </a:xfrm>
          <a:prstGeom prst="rect">
            <a:avLst/>
          </a:prstGeom>
          <a:noFill/>
          <a:ln>
            <a:noFill/>
          </a:ln>
        </p:spPr>
      </p:pic>
    </p:spTree>
    <p:extLst>
      <p:ext uri="{BB962C8B-B14F-4D97-AF65-F5344CB8AC3E}">
        <p14:creationId xmlns:p14="http://schemas.microsoft.com/office/powerpoint/2010/main" val="68382434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8"/>
          <p:cNvSpPr txBox="1">
            <a:spLocks noChangeArrowheads="1"/>
          </p:cNvSpPr>
          <p:nvPr/>
        </p:nvSpPr>
        <p:spPr>
          <a:xfrm>
            <a:off x="1403855" y="1301424"/>
            <a:ext cx="7484534" cy="833966"/>
          </a:xfrm>
          <a:prstGeom prst="rect">
            <a:avLst/>
          </a:prstGeom>
        </p:spPr>
        <p:txBody>
          <a:bodyPr vert="horz" lIns="91440" tIns="45720" rIns="91440" bIns="45720" rtlCol="0" anchor="b">
            <a:noAutofit/>
          </a:bodyPr>
          <a:lstStyle>
            <a:lvl1pPr algn="r" defTabSz="457200" rtl="0" eaLnBrk="1" latinLnBrk="0" hangingPunct="1">
              <a:spcBef>
                <a:spcPct val="0"/>
              </a:spcBef>
              <a:buNone/>
              <a:defRPr lang="zh-CN" sz="4800" kern="1200">
                <a:solidFill>
                  <a:schemeClr val="accent1"/>
                </a:solidFill>
                <a:latin typeface="Microsoft YaHei UI" panose="020B0503020204020204" pitchFamily="34" charset="-122"/>
                <a:ea typeface="Microsoft YaHei UI" panose="020B0503020204020204" pitchFamily="34" charset="-122"/>
                <a:cs typeface="+mj-cs"/>
              </a:defRPr>
            </a:lvl1pPr>
            <a:lvl2pPr eaLnBrk="1" latinLnBrk="0" hangingPunct="1">
              <a:defRPr lang="zh-CN">
                <a:solidFill>
                  <a:schemeClr val="tx2"/>
                </a:solidFill>
              </a:defRPr>
            </a:lvl2pPr>
            <a:lvl3pPr eaLnBrk="1" latinLnBrk="0" hangingPunct="1">
              <a:defRPr lang="zh-CN">
                <a:solidFill>
                  <a:schemeClr val="tx2"/>
                </a:solidFill>
              </a:defRPr>
            </a:lvl3pPr>
            <a:lvl4pPr eaLnBrk="1" latinLnBrk="0" hangingPunct="1">
              <a:defRPr lang="zh-CN">
                <a:solidFill>
                  <a:schemeClr val="tx2"/>
                </a:solidFill>
              </a:defRPr>
            </a:lvl4pPr>
            <a:lvl5pPr eaLnBrk="1" latinLnBrk="0" hangingPunct="1">
              <a:defRPr lang="zh-CN">
                <a:solidFill>
                  <a:schemeClr val="tx2"/>
                </a:solidFill>
              </a:defRPr>
            </a:lvl5pPr>
            <a:lvl6pPr eaLnBrk="1" latinLnBrk="0" hangingPunct="1">
              <a:defRPr lang="zh-CN">
                <a:solidFill>
                  <a:schemeClr val="tx2"/>
                </a:solidFill>
              </a:defRPr>
            </a:lvl6pPr>
            <a:lvl7pPr eaLnBrk="1" latinLnBrk="0" hangingPunct="1">
              <a:defRPr lang="zh-CN">
                <a:solidFill>
                  <a:schemeClr val="tx2"/>
                </a:solidFill>
              </a:defRPr>
            </a:lvl7pPr>
            <a:lvl8pPr eaLnBrk="1" latinLnBrk="0" hangingPunct="1">
              <a:defRPr lang="zh-CN">
                <a:solidFill>
                  <a:schemeClr val="tx2"/>
                </a:solidFill>
              </a:defRPr>
            </a:lvl8pPr>
            <a:lvl9pPr eaLnBrk="1" latinLnBrk="0" hangingPunct="1">
              <a:defRPr lang="zh-CN">
                <a:solidFill>
                  <a:schemeClr val="tx2"/>
                </a:solidFill>
              </a:defRPr>
            </a:lvl9pPr>
          </a:lstStyle>
          <a:p>
            <a:pPr algn="ctr"/>
            <a:r>
              <a:rPr lang="en-US" altLang="zh-CN" sz="4400" b="1" dirty="0">
                <a:solidFill>
                  <a:schemeClr val="accent2">
                    <a:lumMod val="50000"/>
                  </a:schemeClr>
                </a:solidFill>
                <a:latin typeface="微软雅黑" pitchFamily="34" charset="-122"/>
                <a:ea typeface="微软雅黑" pitchFamily="34" charset="-122"/>
              </a:rPr>
              <a:t>9.7 </a:t>
            </a:r>
            <a:r>
              <a:rPr lang="zh-CN" altLang="en-US" sz="4400" b="1" dirty="0">
                <a:solidFill>
                  <a:schemeClr val="accent2">
                    <a:lumMod val="50000"/>
                  </a:schemeClr>
                </a:solidFill>
                <a:latin typeface="微软雅黑" pitchFamily="34" charset="-122"/>
                <a:ea typeface="微软雅黑" pitchFamily="34" charset="-122"/>
              </a:rPr>
              <a:t>枚举类型</a:t>
            </a:r>
          </a:p>
        </p:txBody>
      </p:sp>
    </p:spTree>
    <p:extLst>
      <p:ext uri="{BB962C8B-B14F-4D97-AF65-F5344CB8AC3E}">
        <p14:creationId xmlns:p14="http://schemas.microsoft.com/office/powerpoint/2010/main" val="45094335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2"/>
          <p:cNvSpPr txBox="1">
            <a:spLocks noChangeArrowheads="1"/>
          </p:cNvSpPr>
          <p:nvPr/>
        </p:nvSpPr>
        <p:spPr>
          <a:xfrm>
            <a:off x="656490" y="857630"/>
            <a:ext cx="8598907" cy="608549"/>
          </a:xfrm>
          <a:prstGeom prst="rect">
            <a:avLst/>
          </a:prstGeom>
        </p:spPr>
        <p:txBody>
          <a:bodyPr vert="horz" lIns="91440" tIns="45720" rIns="91440" bIns="45720" rtlCol="0" anchor="t">
            <a:normAutofit/>
          </a:bodyPr>
          <a:lstStyle>
            <a:lvl1pPr algn="l" defTabSz="457200" rtl="0" eaLnBrk="1" latinLnBrk="0" hangingPunct="1">
              <a:spcBef>
                <a:spcPct val="0"/>
              </a:spcBef>
              <a:buNone/>
              <a:defRPr lang="zh-CN" sz="3600" b="1" kern="1200">
                <a:solidFill>
                  <a:schemeClr val="accent2">
                    <a:lumMod val="50000"/>
                  </a:schemeClr>
                </a:solidFill>
                <a:latin typeface="Microsoft YaHei UI" panose="020B0503020204020204" pitchFamily="34" charset="-122"/>
                <a:ea typeface="Microsoft YaHei UI" panose="020B0503020204020204" pitchFamily="34" charset="-122"/>
                <a:cs typeface="+mj-cs"/>
              </a:defRPr>
            </a:lvl1pPr>
            <a:lvl2pPr eaLnBrk="1" latinLnBrk="0" hangingPunct="1">
              <a:defRPr lang="zh-CN">
                <a:solidFill>
                  <a:schemeClr val="tx2"/>
                </a:solidFill>
              </a:defRPr>
            </a:lvl2pPr>
            <a:lvl3pPr eaLnBrk="1" latinLnBrk="0" hangingPunct="1">
              <a:defRPr lang="zh-CN">
                <a:solidFill>
                  <a:schemeClr val="tx2"/>
                </a:solidFill>
              </a:defRPr>
            </a:lvl3pPr>
            <a:lvl4pPr eaLnBrk="1" latinLnBrk="0" hangingPunct="1">
              <a:defRPr lang="zh-CN">
                <a:solidFill>
                  <a:schemeClr val="tx2"/>
                </a:solidFill>
              </a:defRPr>
            </a:lvl4pPr>
            <a:lvl5pPr eaLnBrk="1" latinLnBrk="0" hangingPunct="1">
              <a:defRPr lang="zh-CN">
                <a:solidFill>
                  <a:schemeClr val="tx2"/>
                </a:solidFill>
              </a:defRPr>
            </a:lvl5pPr>
            <a:lvl6pPr eaLnBrk="1" latinLnBrk="0" hangingPunct="1">
              <a:defRPr lang="zh-CN">
                <a:solidFill>
                  <a:schemeClr val="tx2"/>
                </a:solidFill>
              </a:defRPr>
            </a:lvl6pPr>
            <a:lvl7pPr eaLnBrk="1" latinLnBrk="0" hangingPunct="1">
              <a:defRPr lang="zh-CN">
                <a:solidFill>
                  <a:schemeClr val="tx2"/>
                </a:solidFill>
              </a:defRPr>
            </a:lvl7pPr>
            <a:lvl8pPr eaLnBrk="1" latinLnBrk="0" hangingPunct="1">
              <a:defRPr lang="zh-CN">
                <a:solidFill>
                  <a:schemeClr val="tx2"/>
                </a:solidFill>
              </a:defRPr>
            </a:lvl8pPr>
            <a:lvl9pPr eaLnBrk="1" latinLnBrk="0" hangingPunct="1">
              <a:defRPr lang="zh-CN">
                <a:solidFill>
                  <a:schemeClr val="tx2"/>
                </a:solidFill>
              </a:defRPr>
            </a:lvl9pPr>
          </a:lstStyle>
          <a:p>
            <a:r>
              <a:rPr lang="en-US" altLang="zh-CN" sz="2800" dirty="0">
                <a:solidFill>
                  <a:schemeClr val="accent1"/>
                </a:solidFill>
                <a:latin typeface="微软雅黑" pitchFamily="34" charset="-122"/>
                <a:ea typeface="微软雅黑" pitchFamily="34" charset="-122"/>
              </a:rPr>
              <a:t>9.7.1 </a:t>
            </a:r>
            <a:r>
              <a:rPr lang="zh-CN" altLang="en-US" sz="2800" dirty="0">
                <a:solidFill>
                  <a:schemeClr val="accent1"/>
                </a:solidFill>
                <a:latin typeface="微软雅黑" pitchFamily="34" charset="-122"/>
                <a:ea typeface="微软雅黑" pitchFamily="34" charset="-122"/>
              </a:rPr>
              <a:t>枚举</a:t>
            </a:r>
            <a:r>
              <a:rPr lang="zh-CN" altLang="zh-CN" sz="2800" dirty="0">
                <a:solidFill>
                  <a:schemeClr val="accent1"/>
                </a:solidFill>
                <a:latin typeface="微软雅黑" pitchFamily="34" charset="-122"/>
                <a:ea typeface="微软雅黑" pitchFamily="34" charset="-122"/>
              </a:rPr>
              <a:t>类型</a:t>
            </a:r>
            <a:r>
              <a:rPr lang="zh-CN" altLang="en-US" sz="2800" dirty="0">
                <a:solidFill>
                  <a:schemeClr val="accent1"/>
                </a:solidFill>
                <a:latin typeface="微软雅黑" pitchFamily="34" charset="-122"/>
                <a:ea typeface="微软雅黑" pitchFamily="34" charset="-122"/>
              </a:rPr>
              <a:t>的</a:t>
            </a:r>
            <a:r>
              <a:rPr lang="zh-CN" altLang="zh-CN" sz="2800" dirty="0">
                <a:solidFill>
                  <a:schemeClr val="accent1"/>
                </a:solidFill>
                <a:latin typeface="微软雅黑" pitchFamily="34" charset="-122"/>
                <a:ea typeface="微软雅黑" pitchFamily="34" charset="-122"/>
              </a:rPr>
              <a:t>定义</a:t>
            </a:r>
            <a:endParaRPr lang="en-US" altLang="zh-CN" sz="2800" dirty="0">
              <a:solidFill>
                <a:schemeClr val="accent1"/>
              </a:solidFill>
              <a:latin typeface="微软雅黑" pitchFamily="34" charset="-122"/>
              <a:ea typeface="微软雅黑" pitchFamily="34" charset="-122"/>
            </a:endParaRPr>
          </a:p>
          <a:p>
            <a:pPr fontAlgn="base">
              <a:spcBef>
                <a:spcPts val="1000"/>
              </a:spcBef>
              <a:buClr>
                <a:schemeClr val="accent1"/>
              </a:buClr>
              <a:buSzPct val="80000"/>
              <a:tabLst>
                <a:tab pos="5267325" algn="r"/>
              </a:tabLst>
            </a:pPr>
            <a:endParaRPr lang="zh-CN" altLang="en-US" sz="2800" dirty="0">
              <a:solidFill>
                <a:schemeClr val="accent1"/>
              </a:solidFill>
              <a:latin typeface="微软雅黑" pitchFamily="34" charset="-122"/>
              <a:ea typeface="微软雅黑" pitchFamily="34" charset="-122"/>
            </a:endParaRPr>
          </a:p>
        </p:txBody>
      </p:sp>
      <p:sp>
        <p:nvSpPr>
          <p:cNvPr id="6" name="矩形 3"/>
          <p:cNvSpPr txBox="1">
            <a:spLocks noChangeArrowheads="1"/>
          </p:cNvSpPr>
          <p:nvPr/>
        </p:nvSpPr>
        <p:spPr>
          <a:xfrm>
            <a:off x="709041" y="1466179"/>
            <a:ext cx="3736835" cy="4326977"/>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lang="zh-CN" sz="1800" kern="1200">
                <a:solidFill>
                  <a:schemeClr val="tx1">
                    <a:lumMod val="75000"/>
                    <a:lumOff val="25000"/>
                  </a:schemeClr>
                </a:solidFill>
                <a:latin typeface="Microsoft YaHei UI" panose="020B0503020204020204" pitchFamily="34" charset="-122"/>
                <a:ea typeface="Microsoft YaHei UI" panose="020B0503020204020204" pitchFamily="34" charset="-122"/>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lang="zh-CN" sz="1600" kern="1200">
                <a:solidFill>
                  <a:schemeClr val="tx1">
                    <a:lumMod val="75000"/>
                    <a:lumOff val="25000"/>
                  </a:schemeClr>
                </a:solidFill>
                <a:latin typeface="Microsoft YaHei UI" panose="020B0503020204020204" pitchFamily="34" charset="-122"/>
                <a:ea typeface="Microsoft YaHei UI" panose="020B0503020204020204" pitchFamily="34" charset="-122"/>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lang="zh-CN" sz="1400" kern="1200">
                <a:solidFill>
                  <a:schemeClr val="tx1">
                    <a:lumMod val="75000"/>
                    <a:lumOff val="25000"/>
                  </a:schemeClr>
                </a:solidFill>
                <a:latin typeface="Microsoft YaHei UI" panose="020B0503020204020204" pitchFamily="34" charset="-122"/>
                <a:ea typeface="Microsoft YaHei UI" panose="020B0503020204020204" pitchFamily="34" charset="-122"/>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lang="zh-CN" sz="1200" kern="1200">
                <a:solidFill>
                  <a:schemeClr val="tx1">
                    <a:lumMod val="75000"/>
                    <a:lumOff val="25000"/>
                  </a:schemeClr>
                </a:solidFill>
                <a:latin typeface="Microsoft YaHei UI" panose="020B0503020204020204" pitchFamily="34" charset="-122"/>
                <a:ea typeface="Microsoft YaHei UI" panose="020B0503020204020204" pitchFamily="34" charset="-122"/>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lang="zh-CN" sz="1200" kern="1200">
                <a:solidFill>
                  <a:schemeClr val="tx1">
                    <a:lumMod val="75000"/>
                    <a:lumOff val="25000"/>
                  </a:schemeClr>
                </a:solidFill>
                <a:latin typeface="Microsoft YaHei UI" panose="020B0503020204020204" pitchFamily="34" charset="-122"/>
                <a:ea typeface="Microsoft YaHei UI" panose="020B0503020204020204" pitchFamily="34" charset="-122"/>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lang="zh-CN"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lang="zh-CN"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lang="zh-CN"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lang="zh-CN" sz="1200" kern="1200">
                <a:solidFill>
                  <a:schemeClr val="tx1">
                    <a:lumMod val="75000"/>
                    <a:lumOff val="25000"/>
                  </a:schemeClr>
                </a:solidFill>
                <a:latin typeface="+mn-lt"/>
                <a:ea typeface="+mn-ea"/>
                <a:cs typeface="+mn-cs"/>
              </a:defRPr>
            </a:lvl9pPr>
          </a:lstStyle>
          <a:p>
            <a:pPr marL="0" indent="0">
              <a:buNone/>
            </a:pPr>
            <a:r>
              <a:rPr lang="en-US" altLang="zh-CN" sz="2400" dirty="0" err="1">
                <a:solidFill>
                  <a:schemeClr val="tx1"/>
                </a:solidFill>
                <a:latin typeface="微软雅黑" pitchFamily="34" charset="-122"/>
                <a:ea typeface="微软雅黑" pitchFamily="34" charset="-122"/>
              </a:rPr>
              <a:t>enum</a:t>
            </a:r>
            <a:r>
              <a:rPr lang="en-US" altLang="zh-CN" sz="2400" dirty="0">
                <a:solidFill>
                  <a:schemeClr val="tx1"/>
                </a:solidFill>
                <a:latin typeface="微软雅黑" pitchFamily="34" charset="-122"/>
                <a:ea typeface="微软雅黑" pitchFamily="34" charset="-122"/>
              </a:rPr>
              <a:t> </a:t>
            </a:r>
            <a:r>
              <a:rPr lang="zh-CN" altLang="en-US" sz="2400" dirty="0">
                <a:solidFill>
                  <a:schemeClr val="tx1"/>
                </a:solidFill>
                <a:latin typeface="微软雅黑" pitchFamily="34" charset="-122"/>
                <a:ea typeface="微软雅黑" pitchFamily="34" charset="-122"/>
              </a:rPr>
              <a:t>枚举类型名称</a:t>
            </a:r>
          </a:p>
          <a:p>
            <a:pPr marL="0" indent="0">
              <a:buNone/>
            </a:pPr>
            <a:r>
              <a:rPr lang="en-US" altLang="zh-CN" sz="2400" dirty="0">
                <a:solidFill>
                  <a:schemeClr val="tx1"/>
                </a:solidFill>
                <a:latin typeface="微软雅黑" pitchFamily="34" charset="-122"/>
                <a:ea typeface="微软雅黑" pitchFamily="34" charset="-122"/>
              </a:rPr>
              <a:t>{</a:t>
            </a:r>
          </a:p>
          <a:p>
            <a:pPr marL="0" indent="0">
              <a:buNone/>
            </a:pPr>
            <a:r>
              <a:rPr lang="en-US" altLang="zh-CN" sz="2400" dirty="0">
                <a:solidFill>
                  <a:schemeClr val="tx1"/>
                </a:solidFill>
                <a:latin typeface="微软雅黑" pitchFamily="34" charset="-122"/>
                <a:ea typeface="微软雅黑" pitchFamily="34" charset="-122"/>
              </a:rPr>
              <a:t>      </a:t>
            </a:r>
            <a:r>
              <a:rPr lang="zh-CN" altLang="en-US" sz="2400" dirty="0">
                <a:solidFill>
                  <a:schemeClr val="tx1"/>
                </a:solidFill>
                <a:latin typeface="微软雅黑" pitchFamily="34" charset="-122"/>
                <a:ea typeface="微软雅黑" pitchFamily="34" charset="-122"/>
              </a:rPr>
              <a:t>枚举元素列表</a:t>
            </a:r>
          </a:p>
          <a:p>
            <a:pPr marL="0" indent="0">
              <a:buNone/>
            </a:pPr>
            <a:r>
              <a:rPr lang="en-US" altLang="zh-CN" sz="2400" dirty="0">
                <a:solidFill>
                  <a:schemeClr val="tx1"/>
                </a:solidFill>
                <a:latin typeface="微软雅黑" pitchFamily="34" charset="-122"/>
                <a:ea typeface="微软雅黑" pitchFamily="34" charset="-122"/>
              </a:rPr>
              <a:t>};</a:t>
            </a:r>
          </a:p>
          <a:p>
            <a:pPr marL="0" indent="0">
              <a:buNone/>
            </a:pPr>
            <a:endParaRPr lang="zh-CN" altLang="zh-CN" sz="2400" dirty="0">
              <a:solidFill>
                <a:schemeClr val="tx1"/>
              </a:solidFill>
              <a:latin typeface="微软雅黑" pitchFamily="34" charset="-122"/>
              <a:ea typeface="微软雅黑" pitchFamily="34" charset="-122"/>
            </a:endParaRPr>
          </a:p>
          <a:p>
            <a:pPr marL="0" indent="0">
              <a:buFont typeface="Wingdings 3" charset="2"/>
              <a:buNone/>
            </a:pPr>
            <a:endParaRPr lang="zh-CN" altLang="en-US" sz="2800" dirty="0">
              <a:latin typeface="微软雅黑" pitchFamily="34" charset="-122"/>
              <a:ea typeface="微软雅黑" pitchFamily="34" charset="-122"/>
            </a:endParaRPr>
          </a:p>
        </p:txBody>
      </p:sp>
      <p:sp>
        <p:nvSpPr>
          <p:cNvPr id="7" name="内容占位符 4"/>
          <p:cNvSpPr txBox="1">
            <a:spLocks/>
          </p:cNvSpPr>
          <p:nvPr/>
        </p:nvSpPr>
        <p:spPr>
          <a:xfrm>
            <a:off x="726755" y="3554113"/>
            <a:ext cx="8148463" cy="1665160"/>
          </a:xfrm>
          <a:prstGeom prst="rect">
            <a:avLst/>
          </a:prstGeom>
          <a:ln w="12700">
            <a:solidFill>
              <a:schemeClr val="accent2">
                <a:lumMod val="50000"/>
              </a:schemeClr>
            </a:solidFill>
          </a:ln>
        </p:spPr>
        <p:txBody>
          <a:bodyPr vert="horz" lIns="91440" tIns="45720" rIns="91440" bIns="45720" rtlCol="0">
            <a:normAutofit/>
          </a:bodyPr>
          <a:lstStyle>
            <a:lvl1pPr indent="0" defTabSz="457200">
              <a:spcBef>
                <a:spcPts val="1000"/>
              </a:spcBef>
              <a:spcAft>
                <a:spcPts val="0"/>
              </a:spcAft>
              <a:buClr>
                <a:schemeClr val="accent1"/>
              </a:buClr>
              <a:buSzPct val="80000"/>
              <a:buFont typeface="Wingdings 3" charset="2"/>
              <a:buNone/>
              <a:defRPr lang="zh-CN" sz="2400">
                <a:solidFill>
                  <a:schemeClr val="tx1">
                    <a:lumMod val="75000"/>
                    <a:lumOff val="25000"/>
                  </a:schemeClr>
                </a:solidFill>
                <a:latin typeface="微软雅黑" pitchFamily="34" charset="-122"/>
                <a:ea typeface="微软雅黑" pitchFamily="34" charset="-122"/>
              </a:defRPr>
            </a:lvl1pPr>
            <a:lvl2pPr marL="742950" indent="-285750" defTabSz="457200">
              <a:spcBef>
                <a:spcPts val="1000"/>
              </a:spcBef>
              <a:spcAft>
                <a:spcPts val="0"/>
              </a:spcAft>
              <a:buClr>
                <a:schemeClr val="accent1"/>
              </a:buClr>
              <a:buSzPct val="80000"/>
              <a:buFont typeface="Wingdings 3" charset="2"/>
              <a:buChar char=""/>
              <a:defRPr lang="zh-CN" sz="1600">
                <a:solidFill>
                  <a:schemeClr val="tx1">
                    <a:lumMod val="75000"/>
                    <a:lumOff val="25000"/>
                  </a:schemeClr>
                </a:solidFill>
                <a:latin typeface="Microsoft YaHei UI" panose="020B0503020204020204" pitchFamily="34" charset="-122"/>
                <a:ea typeface="Microsoft YaHei UI" panose="020B0503020204020204" pitchFamily="34" charset="-122"/>
              </a:defRPr>
            </a:lvl2pPr>
            <a:lvl3pPr marL="1143000" indent="-228600" defTabSz="457200">
              <a:spcBef>
                <a:spcPts val="1000"/>
              </a:spcBef>
              <a:spcAft>
                <a:spcPts val="0"/>
              </a:spcAft>
              <a:buClr>
                <a:schemeClr val="accent1"/>
              </a:buClr>
              <a:buSzPct val="80000"/>
              <a:buFont typeface="Wingdings 3" charset="2"/>
              <a:buChar char=""/>
              <a:defRPr lang="zh-CN" sz="1400">
                <a:solidFill>
                  <a:schemeClr val="tx1">
                    <a:lumMod val="75000"/>
                    <a:lumOff val="25000"/>
                  </a:schemeClr>
                </a:solidFill>
                <a:latin typeface="Microsoft YaHei UI" panose="020B0503020204020204" pitchFamily="34" charset="-122"/>
                <a:ea typeface="Microsoft YaHei UI" panose="020B0503020204020204" pitchFamily="34" charset="-122"/>
              </a:defRPr>
            </a:lvl3pPr>
            <a:lvl4pPr marL="1600200" indent="-228600" defTabSz="457200">
              <a:spcBef>
                <a:spcPts val="1000"/>
              </a:spcBef>
              <a:spcAft>
                <a:spcPts val="0"/>
              </a:spcAft>
              <a:buClr>
                <a:schemeClr val="accent1"/>
              </a:buClr>
              <a:buSzPct val="80000"/>
              <a:buFont typeface="Wingdings 3" charset="2"/>
              <a:buChar char=""/>
              <a:defRPr lang="zh-CN" sz="1200">
                <a:solidFill>
                  <a:schemeClr val="tx1">
                    <a:lumMod val="75000"/>
                    <a:lumOff val="25000"/>
                  </a:schemeClr>
                </a:solidFill>
                <a:latin typeface="Microsoft YaHei UI" panose="020B0503020204020204" pitchFamily="34" charset="-122"/>
                <a:ea typeface="Microsoft YaHei UI" panose="020B0503020204020204" pitchFamily="34" charset="-122"/>
              </a:defRPr>
            </a:lvl4pPr>
            <a:lvl5pPr marL="2057400" indent="-228600" defTabSz="457200">
              <a:spcBef>
                <a:spcPts val="1000"/>
              </a:spcBef>
              <a:spcAft>
                <a:spcPts val="0"/>
              </a:spcAft>
              <a:buClr>
                <a:schemeClr val="accent1"/>
              </a:buClr>
              <a:buSzPct val="80000"/>
              <a:buFont typeface="Wingdings 3" charset="2"/>
              <a:buChar char=""/>
              <a:defRPr lang="zh-CN" sz="1200">
                <a:solidFill>
                  <a:schemeClr val="tx1">
                    <a:lumMod val="75000"/>
                    <a:lumOff val="25000"/>
                  </a:schemeClr>
                </a:solidFill>
                <a:latin typeface="Microsoft YaHei UI" panose="020B0503020204020204" pitchFamily="34" charset="-122"/>
                <a:ea typeface="Microsoft YaHei UI" panose="020B0503020204020204" pitchFamily="34" charset="-122"/>
              </a:defRPr>
            </a:lvl5pPr>
            <a:lvl6pPr marL="2514600" indent="-228600" defTabSz="457200">
              <a:spcBef>
                <a:spcPts val="1000"/>
              </a:spcBef>
              <a:spcAft>
                <a:spcPts val="0"/>
              </a:spcAft>
              <a:buClr>
                <a:schemeClr val="accent1"/>
              </a:buClr>
              <a:buSzPct val="80000"/>
              <a:buFont typeface="Wingdings 3" charset="2"/>
              <a:buChar char=""/>
              <a:defRPr lang="zh-CN" sz="1200">
                <a:solidFill>
                  <a:schemeClr val="tx1">
                    <a:lumMod val="75000"/>
                    <a:lumOff val="25000"/>
                  </a:schemeClr>
                </a:solidFill>
              </a:defRPr>
            </a:lvl6pPr>
            <a:lvl7pPr marL="2971800" indent="-228600" defTabSz="457200">
              <a:spcBef>
                <a:spcPts val="1000"/>
              </a:spcBef>
              <a:spcAft>
                <a:spcPts val="0"/>
              </a:spcAft>
              <a:buClr>
                <a:schemeClr val="accent1"/>
              </a:buClr>
              <a:buSzPct val="80000"/>
              <a:buFont typeface="Wingdings 3" charset="2"/>
              <a:buChar char=""/>
              <a:defRPr lang="zh-CN" sz="1200">
                <a:solidFill>
                  <a:schemeClr val="tx1">
                    <a:lumMod val="75000"/>
                    <a:lumOff val="25000"/>
                  </a:schemeClr>
                </a:solidFill>
              </a:defRPr>
            </a:lvl7pPr>
            <a:lvl8pPr marL="3429000" indent="-228600" defTabSz="457200">
              <a:spcBef>
                <a:spcPts val="1000"/>
              </a:spcBef>
              <a:spcAft>
                <a:spcPts val="0"/>
              </a:spcAft>
              <a:buClr>
                <a:schemeClr val="accent1"/>
              </a:buClr>
              <a:buSzPct val="80000"/>
              <a:buFont typeface="Wingdings 3" charset="2"/>
              <a:buChar char=""/>
              <a:defRPr lang="zh-CN" sz="1200">
                <a:solidFill>
                  <a:schemeClr val="tx1">
                    <a:lumMod val="75000"/>
                    <a:lumOff val="25000"/>
                  </a:schemeClr>
                </a:solidFill>
              </a:defRPr>
            </a:lvl8pPr>
            <a:lvl9pPr marL="3886200" indent="-228600" defTabSz="457200">
              <a:spcBef>
                <a:spcPts val="1000"/>
              </a:spcBef>
              <a:spcAft>
                <a:spcPts val="0"/>
              </a:spcAft>
              <a:buClr>
                <a:schemeClr val="accent1"/>
              </a:buClr>
              <a:buSzPct val="80000"/>
              <a:buFont typeface="Wingdings 3" charset="2"/>
              <a:buChar char=""/>
              <a:defRPr lang="zh-CN" sz="1200">
                <a:solidFill>
                  <a:schemeClr val="tx1">
                    <a:lumMod val="75000"/>
                    <a:lumOff val="25000"/>
                  </a:schemeClr>
                </a:solidFill>
              </a:defRPr>
            </a:lvl9pPr>
          </a:lstStyle>
          <a:p>
            <a:r>
              <a:rPr lang="en-US" altLang="zh-CN" dirty="0">
                <a:solidFill>
                  <a:schemeClr val="tx1"/>
                </a:solidFill>
              </a:rPr>
              <a:t>【</a:t>
            </a:r>
            <a:r>
              <a:rPr lang="zh-CN" altLang="en-US" dirty="0">
                <a:solidFill>
                  <a:schemeClr val="tx1"/>
                </a:solidFill>
              </a:rPr>
              <a:t>例</a:t>
            </a:r>
            <a:r>
              <a:rPr lang="en-US" altLang="zh-CN" dirty="0">
                <a:solidFill>
                  <a:schemeClr val="tx1"/>
                </a:solidFill>
              </a:rPr>
              <a:t>】</a:t>
            </a:r>
          </a:p>
          <a:p>
            <a:r>
              <a:rPr lang="en-US" altLang="zh-CN" dirty="0" err="1">
                <a:solidFill>
                  <a:schemeClr val="tx1"/>
                </a:solidFill>
              </a:rPr>
              <a:t>enum</a:t>
            </a:r>
            <a:r>
              <a:rPr lang="en-US" altLang="zh-CN" dirty="0">
                <a:solidFill>
                  <a:schemeClr val="tx1"/>
                </a:solidFill>
              </a:rPr>
              <a:t> Season{</a:t>
            </a:r>
            <a:r>
              <a:rPr lang="en-US" altLang="zh-CN" dirty="0" err="1">
                <a:solidFill>
                  <a:schemeClr val="tx1"/>
                </a:solidFill>
              </a:rPr>
              <a:t>Spring,Summer,Autumn,Winter</a:t>
            </a:r>
            <a:r>
              <a:rPr lang="en-US" altLang="zh-CN" dirty="0">
                <a:solidFill>
                  <a:schemeClr val="tx1"/>
                </a:solidFill>
              </a:rPr>
              <a:t>};</a:t>
            </a:r>
            <a:endParaRPr lang="es-ES" altLang="en-US" b="1" dirty="0">
              <a:solidFill>
                <a:schemeClr val="tx1"/>
              </a:solidFill>
            </a:endParaRPr>
          </a:p>
        </p:txBody>
      </p:sp>
    </p:spTree>
    <p:extLst>
      <p:ext uri="{BB962C8B-B14F-4D97-AF65-F5344CB8AC3E}">
        <p14:creationId xmlns:p14="http://schemas.microsoft.com/office/powerpoint/2010/main" val="45396793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2"/>
          <p:cNvSpPr txBox="1">
            <a:spLocks noChangeArrowheads="1"/>
          </p:cNvSpPr>
          <p:nvPr/>
        </p:nvSpPr>
        <p:spPr>
          <a:xfrm>
            <a:off x="656490" y="857630"/>
            <a:ext cx="8598907" cy="608549"/>
          </a:xfrm>
          <a:prstGeom prst="rect">
            <a:avLst/>
          </a:prstGeom>
        </p:spPr>
        <p:txBody>
          <a:bodyPr vert="horz" lIns="91440" tIns="45720" rIns="91440" bIns="45720" rtlCol="0" anchor="t">
            <a:normAutofit/>
          </a:bodyPr>
          <a:lstStyle>
            <a:lvl1pPr algn="l" defTabSz="457200" rtl="0" eaLnBrk="1" latinLnBrk="0" hangingPunct="1">
              <a:spcBef>
                <a:spcPct val="0"/>
              </a:spcBef>
              <a:buNone/>
              <a:defRPr lang="zh-CN" sz="3600" b="1" kern="1200">
                <a:solidFill>
                  <a:schemeClr val="accent2">
                    <a:lumMod val="50000"/>
                  </a:schemeClr>
                </a:solidFill>
                <a:latin typeface="Microsoft YaHei UI" panose="020B0503020204020204" pitchFamily="34" charset="-122"/>
                <a:ea typeface="Microsoft YaHei UI" panose="020B0503020204020204" pitchFamily="34" charset="-122"/>
                <a:cs typeface="+mj-cs"/>
              </a:defRPr>
            </a:lvl1pPr>
            <a:lvl2pPr eaLnBrk="1" latinLnBrk="0" hangingPunct="1">
              <a:defRPr lang="zh-CN">
                <a:solidFill>
                  <a:schemeClr val="tx2"/>
                </a:solidFill>
              </a:defRPr>
            </a:lvl2pPr>
            <a:lvl3pPr eaLnBrk="1" latinLnBrk="0" hangingPunct="1">
              <a:defRPr lang="zh-CN">
                <a:solidFill>
                  <a:schemeClr val="tx2"/>
                </a:solidFill>
              </a:defRPr>
            </a:lvl3pPr>
            <a:lvl4pPr eaLnBrk="1" latinLnBrk="0" hangingPunct="1">
              <a:defRPr lang="zh-CN">
                <a:solidFill>
                  <a:schemeClr val="tx2"/>
                </a:solidFill>
              </a:defRPr>
            </a:lvl4pPr>
            <a:lvl5pPr eaLnBrk="1" latinLnBrk="0" hangingPunct="1">
              <a:defRPr lang="zh-CN">
                <a:solidFill>
                  <a:schemeClr val="tx2"/>
                </a:solidFill>
              </a:defRPr>
            </a:lvl5pPr>
            <a:lvl6pPr eaLnBrk="1" latinLnBrk="0" hangingPunct="1">
              <a:defRPr lang="zh-CN">
                <a:solidFill>
                  <a:schemeClr val="tx2"/>
                </a:solidFill>
              </a:defRPr>
            </a:lvl6pPr>
            <a:lvl7pPr eaLnBrk="1" latinLnBrk="0" hangingPunct="1">
              <a:defRPr lang="zh-CN">
                <a:solidFill>
                  <a:schemeClr val="tx2"/>
                </a:solidFill>
              </a:defRPr>
            </a:lvl7pPr>
            <a:lvl8pPr eaLnBrk="1" latinLnBrk="0" hangingPunct="1">
              <a:defRPr lang="zh-CN">
                <a:solidFill>
                  <a:schemeClr val="tx2"/>
                </a:solidFill>
              </a:defRPr>
            </a:lvl8pPr>
            <a:lvl9pPr eaLnBrk="1" latinLnBrk="0" hangingPunct="1">
              <a:defRPr lang="zh-CN">
                <a:solidFill>
                  <a:schemeClr val="tx2"/>
                </a:solidFill>
              </a:defRPr>
            </a:lvl9pPr>
          </a:lstStyle>
          <a:p>
            <a:r>
              <a:rPr lang="en-US" altLang="zh-CN" sz="2800" dirty="0">
                <a:solidFill>
                  <a:schemeClr val="accent1"/>
                </a:solidFill>
                <a:latin typeface="微软雅黑" pitchFamily="34" charset="-122"/>
                <a:ea typeface="微软雅黑" pitchFamily="34" charset="-122"/>
              </a:rPr>
              <a:t>9.7.2 </a:t>
            </a:r>
            <a:r>
              <a:rPr lang="zh-CN" altLang="en-US" sz="2800" dirty="0">
                <a:solidFill>
                  <a:schemeClr val="accent1"/>
                </a:solidFill>
                <a:latin typeface="微软雅黑" pitchFamily="34" charset="-122"/>
                <a:ea typeface="微软雅黑" pitchFamily="34" charset="-122"/>
              </a:rPr>
              <a:t>枚举变量的</a:t>
            </a:r>
            <a:r>
              <a:rPr lang="zh-CN" altLang="zh-CN" sz="2800" dirty="0">
                <a:solidFill>
                  <a:schemeClr val="accent1"/>
                </a:solidFill>
                <a:latin typeface="微软雅黑" pitchFamily="34" charset="-122"/>
                <a:ea typeface="微软雅黑" pitchFamily="34" charset="-122"/>
              </a:rPr>
              <a:t>定义</a:t>
            </a:r>
            <a:endParaRPr lang="en-US" altLang="zh-CN" sz="2800" dirty="0">
              <a:solidFill>
                <a:schemeClr val="accent1"/>
              </a:solidFill>
              <a:latin typeface="微软雅黑" pitchFamily="34" charset="-122"/>
              <a:ea typeface="微软雅黑" pitchFamily="34" charset="-122"/>
            </a:endParaRPr>
          </a:p>
          <a:p>
            <a:pPr fontAlgn="base">
              <a:spcBef>
                <a:spcPts val="1000"/>
              </a:spcBef>
              <a:buClr>
                <a:schemeClr val="accent1"/>
              </a:buClr>
              <a:buSzPct val="80000"/>
              <a:tabLst>
                <a:tab pos="5267325" algn="r"/>
              </a:tabLst>
            </a:pPr>
            <a:endParaRPr lang="zh-CN" altLang="en-US" sz="2800" dirty="0">
              <a:solidFill>
                <a:schemeClr val="accent1"/>
              </a:solidFill>
              <a:latin typeface="微软雅黑" pitchFamily="34" charset="-122"/>
              <a:ea typeface="微软雅黑" pitchFamily="34" charset="-122"/>
            </a:endParaRPr>
          </a:p>
        </p:txBody>
      </p:sp>
      <p:sp>
        <p:nvSpPr>
          <p:cNvPr id="6" name="矩形 3"/>
          <p:cNvSpPr txBox="1">
            <a:spLocks noChangeArrowheads="1"/>
          </p:cNvSpPr>
          <p:nvPr/>
        </p:nvSpPr>
        <p:spPr>
          <a:xfrm>
            <a:off x="709041" y="1466180"/>
            <a:ext cx="8166177" cy="1862648"/>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lang="zh-CN" sz="1800" kern="1200">
                <a:solidFill>
                  <a:schemeClr val="tx1">
                    <a:lumMod val="75000"/>
                    <a:lumOff val="25000"/>
                  </a:schemeClr>
                </a:solidFill>
                <a:latin typeface="Microsoft YaHei UI" panose="020B0503020204020204" pitchFamily="34" charset="-122"/>
                <a:ea typeface="Microsoft YaHei UI" panose="020B0503020204020204" pitchFamily="34" charset="-122"/>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lang="zh-CN" sz="1600" kern="1200">
                <a:solidFill>
                  <a:schemeClr val="tx1">
                    <a:lumMod val="75000"/>
                    <a:lumOff val="25000"/>
                  </a:schemeClr>
                </a:solidFill>
                <a:latin typeface="Microsoft YaHei UI" panose="020B0503020204020204" pitchFamily="34" charset="-122"/>
                <a:ea typeface="Microsoft YaHei UI" panose="020B0503020204020204" pitchFamily="34" charset="-122"/>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lang="zh-CN" sz="1400" kern="1200">
                <a:solidFill>
                  <a:schemeClr val="tx1">
                    <a:lumMod val="75000"/>
                    <a:lumOff val="25000"/>
                  </a:schemeClr>
                </a:solidFill>
                <a:latin typeface="Microsoft YaHei UI" panose="020B0503020204020204" pitchFamily="34" charset="-122"/>
                <a:ea typeface="Microsoft YaHei UI" panose="020B0503020204020204" pitchFamily="34" charset="-122"/>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lang="zh-CN" sz="1200" kern="1200">
                <a:solidFill>
                  <a:schemeClr val="tx1">
                    <a:lumMod val="75000"/>
                    <a:lumOff val="25000"/>
                  </a:schemeClr>
                </a:solidFill>
                <a:latin typeface="Microsoft YaHei UI" panose="020B0503020204020204" pitchFamily="34" charset="-122"/>
                <a:ea typeface="Microsoft YaHei UI" panose="020B0503020204020204" pitchFamily="34" charset="-122"/>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lang="zh-CN" sz="1200" kern="1200">
                <a:solidFill>
                  <a:schemeClr val="tx1">
                    <a:lumMod val="75000"/>
                    <a:lumOff val="25000"/>
                  </a:schemeClr>
                </a:solidFill>
                <a:latin typeface="Microsoft YaHei UI" panose="020B0503020204020204" pitchFamily="34" charset="-122"/>
                <a:ea typeface="Microsoft YaHei UI" panose="020B0503020204020204" pitchFamily="34" charset="-122"/>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lang="zh-CN"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lang="zh-CN"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lang="zh-CN"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lang="zh-CN" sz="1200" kern="1200">
                <a:solidFill>
                  <a:schemeClr val="tx1">
                    <a:lumMod val="75000"/>
                    <a:lumOff val="25000"/>
                  </a:schemeClr>
                </a:solidFill>
                <a:latin typeface="+mn-lt"/>
                <a:ea typeface="+mn-ea"/>
                <a:cs typeface="+mn-cs"/>
              </a:defRPr>
            </a:lvl9pPr>
          </a:lstStyle>
          <a:p>
            <a:pPr marL="0" indent="0" algn="just">
              <a:lnSpc>
                <a:spcPct val="150000"/>
              </a:lnSpc>
              <a:spcBef>
                <a:spcPts val="0"/>
              </a:spcBef>
              <a:buNone/>
            </a:pPr>
            <a:r>
              <a:rPr lang="zh-CN" altLang="en-US" sz="2400" dirty="0">
                <a:solidFill>
                  <a:schemeClr val="tx1"/>
                </a:solidFill>
                <a:latin typeface="微软雅黑" pitchFamily="34" charset="-122"/>
                <a:ea typeface="微软雅黑" pitchFamily="34" charset="-122"/>
              </a:rPr>
              <a:t>      枚举变量的定义和结构体变量的定义类似，可以采用</a:t>
            </a:r>
            <a:r>
              <a:rPr lang="en-US" altLang="zh-CN" sz="2400" dirty="0">
                <a:solidFill>
                  <a:schemeClr val="tx1"/>
                </a:solidFill>
                <a:latin typeface="微软雅黑" pitchFamily="34" charset="-122"/>
                <a:ea typeface="微软雅黑" pitchFamily="34" charset="-122"/>
              </a:rPr>
              <a:t>3</a:t>
            </a:r>
            <a:r>
              <a:rPr lang="zh-CN" altLang="en-US" sz="2400" dirty="0">
                <a:solidFill>
                  <a:schemeClr val="tx1"/>
                </a:solidFill>
                <a:latin typeface="微软雅黑" pitchFamily="34" charset="-122"/>
                <a:ea typeface="微软雅黑" pitchFamily="34" charset="-122"/>
              </a:rPr>
              <a:t>种方式。本小节中仅就“先定义枚举类型，再定义枚举变量”方式进行说明。</a:t>
            </a:r>
            <a:endParaRPr lang="zh-CN" altLang="zh-CN" sz="2400" dirty="0">
              <a:solidFill>
                <a:schemeClr val="tx1"/>
              </a:solidFill>
              <a:latin typeface="微软雅黑" pitchFamily="34" charset="-122"/>
              <a:ea typeface="微软雅黑" pitchFamily="34" charset="-122"/>
            </a:endParaRPr>
          </a:p>
          <a:p>
            <a:pPr marL="0" indent="0">
              <a:buFont typeface="Wingdings 3" charset="2"/>
              <a:buNone/>
            </a:pPr>
            <a:endParaRPr lang="zh-CN" altLang="en-US" sz="2800" dirty="0">
              <a:latin typeface="微软雅黑" pitchFamily="34" charset="-122"/>
              <a:ea typeface="微软雅黑" pitchFamily="34" charset="-122"/>
            </a:endParaRPr>
          </a:p>
        </p:txBody>
      </p:sp>
      <p:sp>
        <p:nvSpPr>
          <p:cNvPr id="7" name="内容占位符 4"/>
          <p:cNvSpPr txBox="1">
            <a:spLocks/>
          </p:cNvSpPr>
          <p:nvPr/>
        </p:nvSpPr>
        <p:spPr>
          <a:xfrm>
            <a:off x="779306" y="3328828"/>
            <a:ext cx="8148463" cy="1665160"/>
          </a:xfrm>
          <a:prstGeom prst="rect">
            <a:avLst/>
          </a:prstGeom>
          <a:ln w="12700">
            <a:solidFill>
              <a:schemeClr val="accent2">
                <a:lumMod val="50000"/>
              </a:schemeClr>
            </a:solidFill>
          </a:ln>
        </p:spPr>
        <p:txBody>
          <a:bodyPr vert="horz" lIns="91440" tIns="45720" rIns="91440" bIns="45720" rtlCol="0">
            <a:normAutofit fontScale="92500" lnSpcReduction="20000"/>
          </a:bodyPr>
          <a:lstStyle>
            <a:lvl1pPr indent="0" defTabSz="457200">
              <a:spcBef>
                <a:spcPts val="1000"/>
              </a:spcBef>
              <a:spcAft>
                <a:spcPts val="0"/>
              </a:spcAft>
              <a:buClr>
                <a:schemeClr val="accent1"/>
              </a:buClr>
              <a:buSzPct val="80000"/>
              <a:buFont typeface="Wingdings 3" charset="2"/>
              <a:buNone/>
              <a:defRPr lang="zh-CN" sz="2400">
                <a:solidFill>
                  <a:schemeClr val="tx1">
                    <a:lumMod val="75000"/>
                    <a:lumOff val="25000"/>
                  </a:schemeClr>
                </a:solidFill>
                <a:latin typeface="微软雅黑" pitchFamily="34" charset="-122"/>
                <a:ea typeface="微软雅黑" pitchFamily="34" charset="-122"/>
              </a:defRPr>
            </a:lvl1pPr>
            <a:lvl2pPr marL="742950" indent="-285750" defTabSz="457200">
              <a:spcBef>
                <a:spcPts val="1000"/>
              </a:spcBef>
              <a:spcAft>
                <a:spcPts val="0"/>
              </a:spcAft>
              <a:buClr>
                <a:schemeClr val="accent1"/>
              </a:buClr>
              <a:buSzPct val="80000"/>
              <a:buFont typeface="Wingdings 3" charset="2"/>
              <a:buChar char=""/>
              <a:defRPr lang="zh-CN" sz="1600">
                <a:solidFill>
                  <a:schemeClr val="tx1">
                    <a:lumMod val="75000"/>
                    <a:lumOff val="25000"/>
                  </a:schemeClr>
                </a:solidFill>
                <a:latin typeface="Microsoft YaHei UI" panose="020B0503020204020204" pitchFamily="34" charset="-122"/>
                <a:ea typeface="Microsoft YaHei UI" panose="020B0503020204020204" pitchFamily="34" charset="-122"/>
              </a:defRPr>
            </a:lvl2pPr>
            <a:lvl3pPr marL="1143000" indent="-228600" defTabSz="457200">
              <a:spcBef>
                <a:spcPts val="1000"/>
              </a:spcBef>
              <a:spcAft>
                <a:spcPts val="0"/>
              </a:spcAft>
              <a:buClr>
                <a:schemeClr val="accent1"/>
              </a:buClr>
              <a:buSzPct val="80000"/>
              <a:buFont typeface="Wingdings 3" charset="2"/>
              <a:buChar char=""/>
              <a:defRPr lang="zh-CN" sz="1400">
                <a:solidFill>
                  <a:schemeClr val="tx1">
                    <a:lumMod val="75000"/>
                    <a:lumOff val="25000"/>
                  </a:schemeClr>
                </a:solidFill>
                <a:latin typeface="Microsoft YaHei UI" panose="020B0503020204020204" pitchFamily="34" charset="-122"/>
                <a:ea typeface="Microsoft YaHei UI" panose="020B0503020204020204" pitchFamily="34" charset="-122"/>
              </a:defRPr>
            </a:lvl3pPr>
            <a:lvl4pPr marL="1600200" indent="-228600" defTabSz="457200">
              <a:spcBef>
                <a:spcPts val="1000"/>
              </a:spcBef>
              <a:spcAft>
                <a:spcPts val="0"/>
              </a:spcAft>
              <a:buClr>
                <a:schemeClr val="accent1"/>
              </a:buClr>
              <a:buSzPct val="80000"/>
              <a:buFont typeface="Wingdings 3" charset="2"/>
              <a:buChar char=""/>
              <a:defRPr lang="zh-CN" sz="1200">
                <a:solidFill>
                  <a:schemeClr val="tx1">
                    <a:lumMod val="75000"/>
                    <a:lumOff val="25000"/>
                  </a:schemeClr>
                </a:solidFill>
                <a:latin typeface="Microsoft YaHei UI" panose="020B0503020204020204" pitchFamily="34" charset="-122"/>
                <a:ea typeface="Microsoft YaHei UI" panose="020B0503020204020204" pitchFamily="34" charset="-122"/>
              </a:defRPr>
            </a:lvl4pPr>
            <a:lvl5pPr marL="2057400" indent="-228600" defTabSz="457200">
              <a:spcBef>
                <a:spcPts val="1000"/>
              </a:spcBef>
              <a:spcAft>
                <a:spcPts val="0"/>
              </a:spcAft>
              <a:buClr>
                <a:schemeClr val="accent1"/>
              </a:buClr>
              <a:buSzPct val="80000"/>
              <a:buFont typeface="Wingdings 3" charset="2"/>
              <a:buChar char=""/>
              <a:defRPr lang="zh-CN" sz="1200">
                <a:solidFill>
                  <a:schemeClr val="tx1">
                    <a:lumMod val="75000"/>
                    <a:lumOff val="25000"/>
                  </a:schemeClr>
                </a:solidFill>
                <a:latin typeface="Microsoft YaHei UI" panose="020B0503020204020204" pitchFamily="34" charset="-122"/>
                <a:ea typeface="Microsoft YaHei UI" panose="020B0503020204020204" pitchFamily="34" charset="-122"/>
              </a:defRPr>
            </a:lvl5pPr>
            <a:lvl6pPr marL="2514600" indent="-228600" defTabSz="457200">
              <a:spcBef>
                <a:spcPts val="1000"/>
              </a:spcBef>
              <a:spcAft>
                <a:spcPts val="0"/>
              </a:spcAft>
              <a:buClr>
                <a:schemeClr val="accent1"/>
              </a:buClr>
              <a:buSzPct val="80000"/>
              <a:buFont typeface="Wingdings 3" charset="2"/>
              <a:buChar char=""/>
              <a:defRPr lang="zh-CN" sz="1200">
                <a:solidFill>
                  <a:schemeClr val="tx1">
                    <a:lumMod val="75000"/>
                    <a:lumOff val="25000"/>
                  </a:schemeClr>
                </a:solidFill>
              </a:defRPr>
            </a:lvl6pPr>
            <a:lvl7pPr marL="2971800" indent="-228600" defTabSz="457200">
              <a:spcBef>
                <a:spcPts val="1000"/>
              </a:spcBef>
              <a:spcAft>
                <a:spcPts val="0"/>
              </a:spcAft>
              <a:buClr>
                <a:schemeClr val="accent1"/>
              </a:buClr>
              <a:buSzPct val="80000"/>
              <a:buFont typeface="Wingdings 3" charset="2"/>
              <a:buChar char=""/>
              <a:defRPr lang="zh-CN" sz="1200">
                <a:solidFill>
                  <a:schemeClr val="tx1">
                    <a:lumMod val="75000"/>
                    <a:lumOff val="25000"/>
                  </a:schemeClr>
                </a:solidFill>
              </a:defRPr>
            </a:lvl7pPr>
            <a:lvl8pPr marL="3429000" indent="-228600" defTabSz="457200">
              <a:spcBef>
                <a:spcPts val="1000"/>
              </a:spcBef>
              <a:spcAft>
                <a:spcPts val="0"/>
              </a:spcAft>
              <a:buClr>
                <a:schemeClr val="accent1"/>
              </a:buClr>
              <a:buSzPct val="80000"/>
              <a:buFont typeface="Wingdings 3" charset="2"/>
              <a:buChar char=""/>
              <a:defRPr lang="zh-CN" sz="1200">
                <a:solidFill>
                  <a:schemeClr val="tx1">
                    <a:lumMod val="75000"/>
                    <a:lumOff val="25000"/>
                  </a:schemeClr>
                </a:solidFill>
              </a:defRPr>
            </a:lvl8pPr>
            <a:lvl9pPr marL="3886200" indent="-228600" defTabSz="457200">
              <a:spcBef>
                <a:spcPts val="1000"/>
              </a:spcBef>
              <a:spcAft>
                <a:spcPts val="0"/>
              </a:spcAft>
              <a:buClr>
                <a:schemeClr val="accent1"/>
              </a:buClr>
              <a:buSzPct val="80000"/>
              <a:buFont typeface="Wingdings 3" charset="2"/>
              <a:buChar char=""/>
              <a:defRPr lang="zh-CN" sz="1200">
                <a:solidFill>
                  <a:schemeClr val="tx1">
                    <a:lumMod val="75000"/>
                    <a:lumOff val="25000"/>
                  </a:schemeClr>
                </a:solidFill>
              </a:defRPr>
            </a:lvl9pPr>
          </a:lstStyle>
          <a:p>
            <a:r>
              <a:rPr lang="en-US" altLang="zh-CN" dirty="0">
                <a:solidFill>
                  <a:schemeClr val="tx1"/>
                </a:solidFill>
              </a:rPr>
              <a:t>【</a:t>
            </a:r>
            <a:r>
              <a:rPr lang="zh-CN" altLang="en-US" dirty="0">
                <a:solidFill>
                  <a:schemeClr val="tx1"/>
                </a:solidFill>
              </a:rPr>
              <a:t>例</a:t>
            </a:r>
            <a:r>
              <a:rPr lang="en-US" altLang="zh-CN" dirty="0">
                <a:solidFill>
                  <a:schemeClr val="tx1"/>
                </a:solidFill>
              </a:rPr>
              <a:t>】</a:t>
            </a:r>
          </a:p>
          <a:p>
            <a:r>
              <a:rPr lang="en-US" altLang="zh-CN" dirty="0" err="1">
                <a:solidFill>
                  <a:schemeClr val="tx1"/>
                </a:solidFill>
              </a:rPr>
              <a:t>enum</a:t>
            </a:r>
            <a:r>
              <a:rPr lang="en-US" altLang="zh-CN" dirty="0">
                <a:solidFill>
                  <a:schemeClr val="tx1"/>
                </a:solidFill>
              </a:rPr>
              <a:t> Season{</a:t>
            </a:r>
            <a:r>
              <a:rPr lang="en-US" altLang="zh-CN" dirty="0" err="1">
                <a:solidFill>
                  <a:schemeClr val="tx1"/>
                </a:solidFill>
              </a:rPr>
              <a:t>Spring,Summer,Autumn,Winter</a:t>
            </a:r>
            <a:r>
              <a:rPr lang="en-US" altLang="zh-CN" dirty="0">
                <a:solidFill>
                  <a:schemeClr val="tx1"/>
                </a:solidFill>
              </a:rPr>
              <a:t>};</a:t>
            </a:r>
          </a:p>
          <a:p>
            <a:r>
              <a:rPr lang="en-US" altLang="zh-CN" dirty="0" err="1">
                <a:solidFill>
                  <a:schemeClr val="tx1"/>
                </a:solidFill>
              </a:rPr>
              <a:t>enum</a:t>
            </a:r>
            <a:r>
              <a:rPr lang="en-US" altLang="zh-CN" dirty="0">
                <a:solidFill>
                  <a:schemeClr val="tx1"/>
                </a:solidFill>
              </a:rPr>
              <a:t> Season s;</a:t>
            </a:r>
          </a:p>
          <a:p>
            <a:r>
              <a:rPr lang="en-US" altLang="zh-CN" dirty="0">
                <a:solidFill>
                  <a:schemeClr val="tx1"/>
                </a:solidFill>
              </a:rPr>
              <a:t>s=Summer;</a:t>
            </a:r>
          </a:p>
        </p:txBody>
      </p:sp>
    </p:spTree>
    <p:extLst>
      <p:ext uri="{BB962C8B-B14F-4D97-AF65-F5344CB8AC3E}">
        <p14:creationId xmlns:p14="http://schemas.microsoft.com/office/powerpoint/2010/main" val="267702230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a:spLocks noGrp="1"/>
          </p:cNvSpPr>
          <p:nvPr>
            <p:ph type="title"/>
          </p:nvPr>
        </p:nvSpPr>
        <p:spPr>
          <a:xfrm>
            <a:off x="677511" y="609600"/>
            <a:ext cx="8598907" cy="786938"/>
          </a:xfrm>
        </p:spPr>
        <p:txBody>
          <a:bodyPr>
            <a:noAutofit/>
          </a:bodyPr>
          <a:lstStyle/>
          <a:p>
            <a:r>
              <a:rPr lang="en-US" altLang="zh-CN" sz="2800" dirty="0"/>
              <a:t>9.8  </a:t>
            </a:r>
            <a:r>
              <a:rPr lang="zh-CN" altLang="en-US" sz="2800" dirty="0"/>
              <a:t>使用</a:t>
            </a:r>
            <a:r>
              <a:rPr lang="en-US" altLang="zh-CN" sz="2800" dirty="0" err="1"/>
              <a:t>tyepdef</a:t>
            </a:r>
            <a:r>
              <a:rPr lang="zh-CN" altLang="en-US" sz="2800"/>
              <a:t>声明新类型</a:t>
            </a:r>
            <a:br>
              <a:rPr lang="zh-CN" altLang="zh-CN" sz="2800" b="1" dirty="0"/>
            </a:br>
            <a:endParaRPr lang="zh-CN" altLang="en-US" sz="2800" dirty="0"/>
          </a:p>
        </p:txBody>
      </p:sp>
      <p:sp>
        <p:nvSpPr>
          <p:cNvPr id="3" name="内容占位符 2"/>
          <p:cNvSpPr>
            <a:spLocks noGrp="1"/>
          </p:cNvSpPr>
          <p:nvPr>
            <p:ph idx="1"/>
          </p:nvPr>
        </p:nvSpPr>
        <p:spPr>
          <a:xfrm>
            <a:off x="677511" y="1379216"/>
            <a:ext cx="8598907" cy="1463738"/>
          </a:xfrm>
        </p:spPr>
        <p:txBody>
          <a:bodyPr>
            <a:normAutofit/>
          </a:bodyPr>
          <a:lstStyle/>
          <a:p>
            <a:pPr>
              <a:buNone/>
            </a:pPr>
            <a:r>
              <a:rPr lang="zh-CN" altLang="zh-CN" b="1" dirty="0"/>
              <a:t>类型定义</a:t>
            </a:r>
            <a:endParaRPr lang="zh-CN" altLang="zh-CN" dirty="0"/>
          </a:p>
          <a:p>
            <a:pPr marL="0" indent="0">
              <a:buNone/>
            </a:pPr>
            <a:r>
              <a:rPr lang="en-US" altLang="zh-CN" dirty="0"/>
              <a:t>    C</a:t>
            </a:r>
            <a:r>
              <a:rPr lang="zh-CN" altLang="zh-CN" dirty="0"/>
              <a:t>语言允许用户使用</a:t>
            </a:r>
            <a:r>
              <a:rPr lang="en-US" altLang="zh-CN" dirty="0" err="1"/>
              <a:t>typedef</a:t>
            </a:r>
            <a:r>
              <a:rPr lang="zh-CN" altLang="zh-CN" dirty="0"/>
              <a:t>语句定义新的数据类型名代替已有的数据类型名。类型定义的一般形式为：</a:t>
            </a:r>
          </a:p>
          <a:p>
            <a:pPr>
              <a:buNone/>
            </a:pPr>
            <a:r>
              <a:rPr lang="en-US" altLang="zh-CN" b="1" dirty="0" err="1"/>
              <a:t>typedef</a:t>
            </a:r>
            <a:r>
              <a:rPr lang="en-US" altLang="zh-CN" b="1" dirty="0"/>
              <a:t>  </a:t>
            </a:r>
            <a:r>
              <a:rPr lang="zh-CN" altLang="zh-CN" b="1" dirty="0"/>
              <a:t>类型名 新类型名</a:t>
            </a:r>
          </a:p>
          <a:p>
            <a:pPr>
              <a:buNone/>
            </a:pPr>
            <a:endParaRPr lang="zh-CN" altLang="en-US" dirty="0"/>
          </a:p>
        </p:txBody>
      </p:sp>
      <p:sp>
        <p:nvSpPr>
          <p:cNvPr id="5" name="TextBox 4"/>
          <p:cNvSpPr txBox="1"/>
          <p:nvPr/>
        </p:nvSpPr>
        <p:spPr>
          <a:xfrm>
            <a:off x="665018" y="2892852"/>
            <a:ext cx="6866313" cy="3611245"/>
          </a:xfrm>
          <a:prstGeom prst="rect">
            <a:avLst/>
          </a:prstGeom>
          <a:noFill/>
        </p:spPr>
        <p:txBody>
          <a:bodyPr wrap="square" rtlCol="0">
            <a:spAutoFit/>
          </a:bodyPr>
          <a:lstStyle/>
          <a:p>
            <a:r>
              <a:rPr lang="zh-CN" altLang="zh-CN" dirty="0">
                <a:solidFill>
                  <a:schemeClr val="tx1">
                    <a:lumMod val="75000"/>
                    <a:lumOff val="25000"/>
                  </a:schemeClr>
                </a:solidFill>
                <a:latin typeface="Microsoft YaHei UI" panose="020B0503020204020204" pitchFamily="34" charset="-122"/>
                <a:ea typeface="Microsoft YaHei UI" panose="020B0503020204020204" pitchFamily="34" charset="-122"/>
              </a:rPr>
              <a:t>【例】</a:t>
            </a:r>
          </a:p>
          <a:p>
            <a:pPr defTabSz="457200">
              <a:spcBef>
                <a:spcPts val="1000"/>
              </a:spcBef>
              <a:buClr>
                <a:schemeClr val="accent1"/>
              </a:buClr>
              <a:buSzPct val="80000"/>
            </a:pPr>
            <a:r>
              <a:rPr lang="en-US" altLang="zh-CN" dirty="0" err="1">
                <a:solidFill>
                  <a:schemeClr val="tx1">
                    <a:lumMod val="75000"/>
                    <a:lumOff val="25000"/>
                  </a:schemeClr>
                </a:solidFill>
                <a:latin typeface="Microsoft YaHei UI" panose="020B0503020204020204" pitchFamily="34" charset="-122"/>
                <a:ea typeface="Microsoft YaHei UI" panose="020B0503020204020204" pitchFamily="34" charset="-122"/>
              </a:rPr>
              <a:t>typedef</a:t>
            </a:r>
            <a:r>
              <a:rPr lang="en-US" altLang="zh-CN" dirty="0">
                <a:solidFill>
                  <a:schemeClr val="tx1">
                    <a:lumMod val="75000"/>
                    <a:lumOff val="25000"/>
                  </a:schemeClr>
                </a:solidFill>
                <a:latin typeface="Microsoft YaHei UI" panose="020B0503020204020204" pitchFamily="34" charset="-122"/>
                <a:ea typeface="Microsoft YaHei UI" panose="020B0503020204020204" pitchFamily="34" charset="-122"/>
              </a:rPr>
              <a:t> </a:t>
            </a:r>
            <a:r>
              <a:rPr lang="en-US" altLang="zh-CN" dirty="0" err="1">
                <a:solidFill>
                  <a:schemeClr val="tx1">
                    <a:lumMod val="75000"/>
                    <a:lumOff val="25000"/>
                  </a:schemeClr>
                </a:solidFill>
                <a:latin typeface="Microsoft YaHei UI" panose="020B0503020204020204" pitchFamily="34" charset="-122"/>
                <a:ea typeface="Microsoft YaHei UI" panose="020B0503020204020204" pitchFamily="34" charset="-122"/>
              </a:rPr>
              <a:t>struct</a:t>
            </a:r>
            <a:r>
              <a:rPr lang="en-US" altLang="zh-CN" dirty="0">
                <a:solidFill>
                  <a:schemeClr val="tx1">
                    <a:lumMod val="75000"/>
                    <a:lumOff val="25000"/>
                  </a:schemeClr>
                </a:solidFill>
                <a:latin typeface="Microsoft YaHei UI" panose="020B0503020204020204" pitchFamily="34" charset="-122"/>
                <a:ea typeface="Microsoft YaHei UI" panose="020B0503020204020204" pitchFamily="34" charset="-122"/>
              </a:rPr>
              <a:t> student</a:t>
            </a:r>
            <a:endParaRPr lang="zh-CN" altLang="zh-CN" dirty="0">
              <a:solidFill>
                <a:schemeClr val="tx1">
                  <a:lumMod val="75000"/>
                  <a:lumOff val="25000"/>
                </a:schemeClr>
              </a:solidFill>
              <a:latin typeface="Microsoft YaHei UI" panose="020B0503020204020204" pitchFamily="34" charset="-122"/>
              <a:ea typeface="Microsoft YaHei UI" panose="020B0503020204020204" pitchFamily="34" charset="-122"/>
            </a:endParaRPr>
          </a:p>
          <a:p>
            <a:pPr defTabSz="457200">
              <a:spcBef>
                <a:spcPts val="1000"/>
              </a:spcBef>
              <a:buClr>
                <a:schemeClr val="accent1"/>
              </a:buClr>
              <a:buSzPct val="80000"/>
            </a:pPr>
            <a:r>
              <a:rPr lang="en-US" altLang="zh-CN" dirty="0">
                <a:solidFill>
                  <a:schemeClr val="tx1">
                    <a:lumMod val="75000"/>
                    <a:lumOff val="25000"/>
                  </a:schemeClr>
                </a:solidFill>
                <a:latin typeface="Microsoft YaHei UI" panose="020B0503020204020204" pitchFamily="34" charset="-122"/>
                <a:ea typeface="Microsoft YaHei UI" panose="020B0503020204020204" pitchFamily="34" charset="-122"/>
              </a:rPr>
              <a:t>{</a:t>
            </a:r>
            <a:endParaRPr lang="zh-CN" altLang="zh-CN" dirty="0">
              <a:solidFill>
                <a:schemeClr val="tx1">
                  <a:lumMod val="75000"/>
                  <a:lumOff val="25000"/>
                </a:schemeClr>
              </a:solidFill>
              <a:latin typeface="Microsoft YaHei UI" panose="020B0503020204020204" pitchFamily="34" charset="-122"/>
              <a:ea typeface="Microsoft YaHei UI" panose="020B0503020204020204" pitchFamily="34" charset="-122"/>
            </a:endParaRPr>
          </a:p>
          <a:p>
            <a:pPr defTabSz="457200">
              <a:spcBef>
                <a:spcPts val="1000"/>
              </a:spcBef>
              <a:buClr>
                <a:schemeClr val="accent1"/>
              </a:buClr>
              <a:buSzPct val="80000"/>
            </a:pPr>
            <a:r>
              <a:rPr lang="en-US" altLang="zh-CN" dirty="0">
                <a:solidFill>
                  <a:schemeClr val="tx1">
                    <a:lumMod val="75000"/>
                    <a:lumOff val="25000"/>
                  </a:schemeClr>
                </a:solidFill>
                <a:latin typeface="Microsoft YaHei UI" panose="020B0503020204020204" pitchFamily="34" charset="-122"/>
                <a:ea typeface="Microsoft YaHei UI" panose="020B0503020204020204" pitchFamily="34" charset="-122"/>
              </a:rPr>
              <a:t>	</a:t>
            </a:r>
            <a:r>
              <a:rPr lang="en-US" altLang="zh-CN" dirty="0" err="1">
                <a:solidFill>
                  <a:schemeClr val="tx1">
                    <a:lumMod val="75000"/>
                    <a:lumOff val="25000"/>
                  </a:schemeClr>
                </a:solidFill>
                <a:latin typeface="Microsoft YaHei UI" panose="020B0503020204020204" pitchFamily="34" charset="-122"/>
                <a:ea typeface="Microsoft YaHei UI" panose="020B0503020204020204" pitchFamily="34" charset="-122"/>
              </a:rPr>
              <a:t>int</a:t>
            </a:r>
            <a:r>
              <a:rPr lang="en-US" altLang="zh-CN" dirty="0">
                <a:solidFill>
                  <a:schemeClr val="tx1">
                    <a:lumMod val="75000"/>
                    <a:lumOff val="25000"/>
                  </a:schemeClr>
                </a:solidFill>
                <a:latin typeface="Microsoft YaHei UI" panose="020B0503020204020204" pitchFamily="34" charset="-122"/>
                <a:ea typeface="Microsoft YaHei UI" panose="020B0503020204020204" pitchFamily="34" charset="-122"/>
              </a:rPr>
              <a:t> </a:t>
            </a:r>
            <a:r>
              <a:rPr lang="en-US" altLang="zh-CN" dirty="0" err="1">
                <a:solidFill>
                  <a:schemeClr val="tx1">
                    <a:lumMod val="75000"/>
                    <a:lumOff val="25000"/>
                  </a:schemeClr>
                </a:solidFill>
                <a:latin typeface="Microsoft YaHei UI" panose="020B0503020204020204" pitchFamily="34" charset="-122"/>
                <a:ea typeface="Microsoft YaHei UI" panose="020B0503020204020204" pitchFamily="34" charset="-122"/>
              </a:rPr>
              <a:t>sno</a:t>
            </a:r>
            <a:r>
              <a:rPr lang="en-US" altLang="zh-CN" dirty="0">
                <a:solidFill>
                  <a:schemeClr val="tx1">
                    <a:lumMod val="75000"/>
                    <a:lumOff val="25000"/>
                  </a:schemeClr>
                </a:solidFill>
                <a:latin typeface="Microsoft YaHei UI" panose="020B0503020204020204" pitchFamily="34" charset="-122"/>
                <a:ea typeface="Microsoft YaHei UI" panose="020B0503020204020204" pitchFamily="34" charset="-122"/>
              </a:rPr>
              <a:t>;              </a:t>
            </a:r>
            <a:endParaRPr lang="zh-CN" altLang="zh-CN" dirty="0">
              <a:solidFill>
                <a:schemeClr val="tx1">
                  <a:lumMod val="75000"/>
                  <a:lumOff val="25000"/>
                </a:schemeClr>
              </a:solidFill>
              <a:latin typeface="Microsoft YaHei UI" panose="020B0503020204020204" pitchFamily="34" charset="-122"/>
              <a:ea typeface="Microsoft YaHei UI" panose="020B0503020204020204" pitchFamily="34" charset="-122"/>
            </a:endParaRPr>
          </a:p>
          <a:p>
            <a:pPr defTabSz="457200">
              <a:spcBef>
                <a:spcPts val="1000"/>
              </a:spcBef>
              <a:buClr>
                <a:schemeClr val="accent1"/>
              </a:buClr>
              <a:buSzPct val="80000"/>
            </a:pPr>
            <a:r>
              <a:rPr lang="en-US" altLang="zh-CN" dirty="0">
                <a:solidFill>
                  <a:schemeClr val="tx1">
                    <a:lumMod val="75000"/>
                    <a:lumOff val="25000"/>
                  </a:schemeClr>
                </a:solidFill>
                <a:latin typeface="Microsoft YaHei UI" panose="020B0503020204020204" pitchFamily="34" charset="-122"/>
                <a:ea typeface="Microsoft YaHei UI" panose="020B0503020204020204" pitchFamily="34" charset="-122"/>
              </a:rPr>
              <a:t>	char name[20];       </a:t>
            </a:r>
            <a:endParaRPr lang="zh-CN" altLang="zh-CN" dirty="0">
              <a:solidFill>
                <a:schemeClr val="tx1">
                  <a:lumMod val="75000"/>
                  <a:lumOff val="25000"/>
                </a:schemeClr>
              </a:solidFill>
              <a:latin typeface="Microsoft YaHei UI" panose="020B0503020204020204" pitchFamily="34" charset="-122"/>
              <a:ea typeface="Microsoft YaHei UI" panose="020B0503020204020204" pitchFamily="34" charset="-122"/>
            </a:endParaRPr>
          </a:p>
          <a:p>
            <a:pPr defTabSz="457200">
              <a:spcBef>
                <a:spcPts val="1000"/>
              </a:spcBef>
              <a:buClr>
                <a:schemeClr val="accent1"/>
              </a:buClr>
              <a:buSzPct val="80000"/>
            </a:pPr>
            <a:r>
              <a:rPr lang="en-US" altLang="zh-CN" dirty="0">
                <a:solidFill>
                  <a:schemeClr val="tx1">
                    <a:lumMod val="75000"/>
                    <a:lumOff val="25000"/>
                  </a:schemeClr>
                </a:solidFill>
                <a:latin typeface="Microsoft YaHei UI" panose="020B0503020204020204" pitchFamily="34" charset="-122"/>
                <a:ea typeface="Microsoft YaHei UI" panose="020B0503020204020204" pitchFamily="34" charset="-122"/>
              </a:rPr>
              <a:t>	char </a:t>
            </a:r>
            <a:r>
              <a:rPr lang="en-US" altLang="zh-CN" dirty="0" err="1">
                <a:solidFill>
                  <a:schemeClr val="tx1">
                    <a:lumMod val="75000"/>
                    <a:lumOff val="25000"/>
                  </a:schemeClr>
                </a:solidFill>
                <a:latin typeface="Microsoft YaHei UI" panose="020B0503020204020204" pitchFamily="34" charset="-122"/>
                <a:ea typeface="Microsoft YaHei UI" panose="020B0503020204020204" pitchFamily="34" charset="-122"/>
              </a:rPr>
              <a:t>classname</a:t>
            </a:r>
            <a:r>
              <a:rPr lang="en-US" altLang="zh-CN" dirty="0">
                <a:solidFill>
                  <a:schemeClr val="tx1">
                    <a:lumMod val="75000"/>
                    <a:lumOff val="25000"/>
                  </a:schemeClr>
                </a:solidFill>
                <a:latin typeface="Microsoft YaHei UI" panose="020B0503020204020204" pitchFamily="34" charset="-122"/>
                <a:ea typeface="Microsoft YaHei UI" panose="020B0503020204020204" pitchFamily="34" charset="-122"/>
              </a:rPr>
              <a:t>[20];   </a:t>
            </a:r>
            <a:endParaRPr lang="zh-CN" altLang="zh-CN" dirty="0">
              <a:solidFill>
                <a:schemeClr val="tx1">
                  <a:lumMod val="75000"/>
                  <a:lumOff val="25000"/>
                </a:schemeClr>
              </a:solidFill>
              <a:latin typeface="Microsoft YaHei UI" panose="020B0503020204020204" pitchFamily="34" charset="-122"/>
              <a:ea typeface="Microsoft YaHei UI" panose="020B0503020204020204" pitchFamily="34" charset="-122"/>
            </a:endParaRPr>
          </a:p>
          <a:p>
            <a:pPr defTabSz="457200">
              <a:spcBef>
                <a:spcPts val="1000"/>
              </a:spcBef>
              <a:buClr>
                <a:schemeClr val="accent1"/>
              </a:buClr>
              <a:buSzPct val="80000"/>
            </a:pPr>
            <a:r>
              <a:rPr lang="en-US" altLang="zh-CN" dirty="0">
                <a:solidFill>
                  <a:schemeClr val="tx1">
                    <a:lumMod val="75000"/>
                    <a:lumOff val="25000"/>
                  </a:schemeClr>
                </a:solidFill>
                <a:latin typeface="Microsoft YaHei UI" panose="020B0503020204020204" pitchFamily="34" charset="-122"/>
                <a:ea typeface="Microsoft YaHei UI" panose="020B0503020204020204" pitchFamily="34" charset="-122"/>
              </a:rPr>
              <a:t>	</a:t>
            </a:r>
            <a:r>
              <a:rPr lang="en-US" altLang="zh-CN" dirty="0" err="1">
                <a:solidFill>
                  <a:schemeClr val="tx1">
                    <a:lumMod val="75000"/>
                    <a:lumOff val="25000"/>
                  </a:schemeClr>
                </a:solidFill>
                <a:latin typeface="Microsoft YaHei UI" panose="020B0503020204020204" pitchFamily="34" charset="-122"/>
                <a:ea typeface="Microsoft YaHei UI" panose="020B0503020204020204" pitchFamily="34" charset="-122"/>
              </a:rPr>
              <a:t>int</a:t>
            </a:r>
            <a:r>
              <a:rPr lang="en-US" altLang="zh-CN" dirty="0">
                <a:solidFill>
                  <a:schemeClr val="tx1">
                    <a:lumMod val="75000"/>
                    <a:lumOff val="25000"/>
                  </a:schemeClr>
                </a:solidFill>
                <a:latin typeface="Microsoft YaHei UI" panose="020B0503020204020204" pitchFamily="34" charset="-122"/>
                <a:ea typeface="Microsoft YaHei UI" panose="020B0503020204020204" pitchFamily="34" charset="-122"/>
              </a:rPr>
              <a:t> grade[3]      </a:t>
            </a:r>
            <a:endParaRPr lang="zh-CN" altLang="zh-CN" dirty="0">
              <a:solidFill>
                <a:schemeClr val="tx1">
                  <a:lumMod val="75000"/>
                  <a:lumOff val="25000"/>
                </a:schemeClr>
              </a:solidFill>
              <a:latin typeface="Microsoft YaHei UI" panose="020B0503020204020204" pitchFamily="34" charset="-122"/>
              <a:ea typeface="Microsoft YaHei UI" panose="020B0503020204020204" pitchFamily="34" charset="-122"/>
            </a:endParaRPr>
          </a:p>
          <a:p>
            <a:pPr defTabSz="457200">
              <a:spcBef>
                <a:spcPts val="1000"/>
              </a:spcBef>
              <a:buClr>
                <a:schemeClr val="accent1"/>
              </a:buClr>
              <a:buSzPct val="80000"/>
            </a:pPr>
            <a:r>
              <a:rPr lang="en-US" altLang="zh-CN" dirty="0">
                <a:solidFill>
                  <a:schemeClr val="tx1">
                    <a:lumMod val="75000"/>
                    <a:lumOff val="25000"/>
                  </a:schemeClr>
                </a:solidFill>
                <a:latin typeface="Microsoft YaHei UI" panose="020B0503020204020204" pitchFamily="34" charset="-122"/>
                <a:ea typeface="Microsoft YaHei UI" panose="020B0503020204020204" pitchFamily="34" charset="-122"/>
              </a:rPr>
              <a:t>}STU;</a:t>
            </a:r>
            <a:endParaRPr lang="zh-CN" altLang="zh-CN" dirty="0">
              <a:solidFill>
                <a:schemeClr val="tx1">
                  <a:lumMod val="75000"/>
                  <a:lumOff val="25000"/>
                </a:schemeClr>
              </a:solidFill>
              <a:latin typeface="Microsoft YaHei UI" panose="020B0503020204020204" pitchFamily="34" charset="-122"/>
              <a:ea typeface="Microsoft YaHei UI" panose="020B0503020204020204" pitchFamily="34" charset="-122"/>
            </a:endParaRPr>
          </a:p>
          <a:p>
            <a:pPr defTabSz="457200">
              <a:spcBef>
                <a:spcPts val="1000"/>
              </a:spcBef>
              <a:buClr>
                <a:schemeClr val="accent1"/>
              </a:buClr>
              <a:buSzPct val="80000"/>
            </a:pPr>
            <a:r>
              <a:rPr lang="zh-CN" altLang="zh-CN" dirty="0">
                <a:solidFill>
                  <a:schemeClr val="tx1">
                    <a:lumMod val="75000"/>
                    <a:lumOff val="25000"/>
                  </a:schemeClr>
                </a:solidFill>
                <a:latin typeface="Microsoft YaHei UI" panose="020B0503020204020204" pitchFamily="34" charset="-122"/>
                <a:ea typeface="Microsoft YaHei UI" panose="020B0503020204020204" pitchFamily="34" charset="-122"/>
              </a:rPr>
              <a:t>其中，</a:t>
            </a:r>
            <a:r>
              <a:rPr lang="en-US" altLang="zh-CN" dirty="0">
                <a:solidFill>
                  <a:schemeClr val="tx1">
                    <a:lumMod val="75000"/>
                    <a:lumOff val="25000"/>
                  </a:schemeClr>
                </a:solidFill>
                <a:latin typeface="Microsoft YaHei UI" panose="020B0503020204020204" pitchFamily="34" charset="-122"/>
                <a:ea typeface="Microsoft YaHei UI" panose="020B0503020204020204" pitchFamily="34" charset="-122"/>
              </a:rPr>
              <a:t>STU</a:t>
            </a:r>
            <a:r>
              <a:rPr lang="zh-CN" altLang="zh-CN" dirty="0">
                <a:solidFill>
                  <a:schemeClr val="tx1">
                    <a:lumMod val="75000"/>
                    <a:lumOff val="25000"/>
                  </a:schemeClr>
                </a:solidFill>
                <a:latin typeface="Microsoft YaHei UI" panose="020B0503020204020204" pitchFamily="34" charset="-122"/>
                <a:ea typeface="Microsoft YaHei UI" panose="020B0503020204020204" pitchFamily="34" charset="-122"/>
              </a:rPr>
              <a:t>就是新类型名</a:t>
            </a:r>
            <a:r>
              <a:rPr lang="zh-CN" altLang="en-US" dirty="0">
                <a:solidFill>
                  <a:schemeClr val="tx1">
                    <a:lumMod val="75000"/>
                    <a:lumOff val="25000"/>
                  </a:schemeClr>
                </a:solidFill>
                <a:latin typeface="Microsoft YaHei UI" panose="020B0503020204020204" pitchFamily="34" charset="-122"/>
                <a:ea typeface="Microsoft YaHei UI" panose="020B0503020204020204" pitchFamily="34" charset="-122"/>
              </a:rPr>
              <a:t>。</a:t>
            </a:r>
            <a:endParaRPr lang="zh-CN" altLang="en-US" dirty="0"/>
          </a:p>
        </p:txBody>
      </p:sp>
      <p:sp>
        <p:nvSpPr>
          <p:cNvPr id="7" name="云形标注 6"/>
          <p:cNvSpPr/>
          <p:nvPr/>
        </p:nvSpPr>
        <p:spPr>
          <a:xfrm>
            <a:off x="4638533" y="3458091"/>
            <a:ext cx="4505467" cy="1812178"/>
          </a:xfrm>
          <a:prstGeom prst="cloud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zh-CN" dirty="0">
                <a:solidFill>
                  <a:schemeClr val="tx1"/>
                </a:solidFill>
              </a:rPr>
              <a:t>使用</a:t>
            </a:r>
            <a:r>
              <a:rPr lang="en-US" altLang="zh-CN" dirty="0" err="1">
                <a:solidFill>
                  <a:schemeClr val="tx1"/>
                </a:solidFill>
              </a:rPr>
              <a:t>typedef</a:t>
            </a:r>
            <a:r>
              <a:rPr lang="zh-CN" altLang="zh-CN" dirty="0">
                <a:solidFill>
                  <a:schemeClr val="tx1"/>
                </a:solidFill>
              </a:rPr>
              <a:t>只是定义了一个新的类型名称，代替已有的类型名，并没有建立一个新的数据类型。</a:t>
            </a:r>
            <a:endParaRPr lang="zh-CN" altLang="en-US" dirty="0">
              <a:solidFill>
                <a:schemeClr val="tx1"/>
              </a:solidFill>
            </a:endParaRPr>
          </a:p>
        </p:txBody>
      </p:sp>
    </p:spTree>
    <p:extLst>
      <p:ext uri="{BB962C8B-B14F-4D97-AF65-F5344CB8AC3E}">
        <p14:creationId xmlns:p14="http://schemas.microsoft.com/office/powerpoint/2010/main" val="19922062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ox(i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ox(in)">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8"/>
          <p:cNvSpPr txBox="1">
            <a:spLocks noChangeArrowheads="1"/>
          </p:cNvSpPr>
          <p:nvPr/>
        </p:nvSpPr>
        <p:spPr>
          <a:xfrm>
            <a:off x="1403855" y="1301424"/>
            <a:ext cx="7484534" cy="833966"/>
          </a:xfrm>
          <a:prstGeom prst="rect">
            <a:avLst/>
          </a:prstGeom>
        </p:spPr>
        <p:txBody>
          <a:bodyPr vert="horz" lIns="91440" tIns="45720" rIns="91440" bIns="45720" rtlCol="0" anchor="b">
            <a:noAutofit/>
          </a:bodyPr>
          <a:lstStyle>
            <a:lvl1pPr algn="r" defTabSz="457200" rtl="0" eaLnBrk="1" latinLnBrk="0" hangingPunct="1">
              <a:spcBef>
                <a:spcPct val="0"/>
              </a:spcBef>
              <a:buNone/>
              <a:defRPr lang="zh-CN" sz="4800" kern="1200">
                <a:solidFill>
                  <a:schemeClr val="accent1"/>
                </a:solidFill>
                <a:latin typeface="Microsoft YaHei UI" panose="020B0503020204020204" pitchFamily="34" charset="-122"/>
                <a:ea typeface="Microsoft YaHei UI" panose="020B0503020204020204" pitchFamily="34" charset="-122"/>
                <a:cs typeface="+mj-cs"/>
              </a:defRPr>
            </a:lvl1pPr>
            <a:lvl2pPr eaLnBrk="1" latinLnBrk="0" hangingPunct="1">
              <a:defRPr lang="zh-CN">
                <a:solidFill>
                  <a:schemeClr val="tx2"/>
                </a:solidFill>
              </a:defRPr>
            </a:lvl2pPr>
            <a:lvl3pPr eaLnBrk="1" latinLnBrk="0" hangingPunct="1">
              <a:defRPr lang="zh-CN">
                <a:solidFill>
                  <a:schemeClr val="tx2"/>
                </a:solidFill>
              </a:defRPr>
            </a:lvl3pPr>
            <a:lvl4pPr eaLnBrk="1" latinLnBrk="0" hangingPunct="1">
              <a:defRPr lang="zh-CN">
                <a:solidFill>
                  <a:schemeClr val="tx2"/>
                </a:solidFill>
              </a:defRPr>
            </a:lvl4pPr>
            <a:lvl5pPr eaLnBrk="1" latinLnBrk="0" hangingPunct="1">
              <a:defRPr lang="zh-CN">
                <a:solidFill>
                  <a:schemeClr val="tx2"/>
                </a:solidFill>
              </a:defRPr>
            </a:lvl5pPr>
            <a:lvl6pPr eaLnBrk="1" latinLnBrk="0" hangingPunct="1">
              <a:defRPr lang="zh-CN">
                <a:solidFill>
                  <a:schemeClr val="tx2"/>
                </a:solidFill>
              </a:defRPr>
            </a:lvl6pPr>
            <a:lvl7pPr eaLnBrk="1" latinLnBrk="0" hangingPunct="1">
              <a:defRPr lang="zh-CN">
                <a:solidFill>
                  <a:schemeClr val="tx2"/>
                </a:solidFill>
              </a:defRPr>
            </a:lvl7pPr>
            <a:lvl8pPr eaLnBrk="1" latinLnBrk="0" hangingPunct="1">
              <a:defRPr lang="zh-CN">
                <a:solidFill>
                  <a:schemeClr val="tx2"/>
                </a:solidFill>
              </a:defRPr>
            </a:lvl8pPr>
            <a:lvl9pPr eaLnBrk="1" latinLnBrk="0" hangingPunct="1">
              <a:defRPr lang="zh-CN">
                <a:solidFill>
                  <a:schemeClr val="tx2"/>
                </a:solidFill>
              </a:defRPr>
            </a:lvl9pPr>
          </a:lstStyle>
          <a:p>
            <a:pPr algn="ctr"/>
            <a:r>
              <a:rPr lang="zh-CN" altLang="en-US" sz="4400" b="1" dirty="0">
                <a:solidFill>
                  <a:schemeClr val="accent2">
                    <a:lumMod val="50000"/>
                  </a:schemeClr>
                </a:solidFill>
                <a:latin typeface="微软雅黑" pitchFamily="34" charset="-122"/>
                <a:ea typeface="微软雅黑" pitchFamily="34" charset="-122"/>
              </a:rPr>
              <a:t>实例分析与实现</a:t>
            </a:r>
          </a:p>
        </p:txBody>
      </p:sp>
    </p:spTree>
    <p:extLst>
      <p:ext uri="{BB962C8B-B14F-4D97-AF65-F5344CB8AC3E}">
        <p14:creationId xmlns:p14="http://schemas.microsoft.com/office/powerpoint/2010/main" val="62672875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5" name="内容占位符 4"/>
          <p:cNvSpPr>
            <a:spLocks noGrp="1"/>
          </p:cNvSpPr>
          <p:nvPr>
            <p:ph idx="1"/>
          </p:nvPr>
        </p:nvSpPr>
        <p:spPr>
          <a:xfrm>
            <a:off x="628355" y="1077632"/>
            <a:ext cx="8598907" cy="2289894"/>
          </a:xfrm>
        </p:spPr>
        <p:txBody>
          <a:bodyPr/>
          <a:lstStyle/>
          <a:p>
            <a:pPr marL="0" indent="0">
              <a:buNone/>
            </a:pPr>
            <a:r>
              <a:rPr lang="zh-CN" altLang="zh-CN" sz="2400" dirty="0">
                <a:solidFill>
                  <a:schemeClr val="tx1"/>
                </a:solidFill>
                <a:latin typeface="微软雅黑" pitchFamily="34" charset="-122"/>
                <a:ea typeface="微软雅黑" pitchFamily="34" charset="-122"/>
              </a:rPr>
              <a:t>编程实现学生成绩的汇总统计。要求实现的功能包括：</a:t>
            </a:r>
          </a:p>
          <a:p>
            <a:r>
              <a:rPr lang="zh-CN" altLang="zh-CN" sz="2400" dirty="0">
                <a:solidFill>
                  <a:schemeClr val="tx1"/>
                </a:solidFill>
                <a:latin typeface="微软雅黑" pitchFamily="34" charset="-122"/>
                <a:ea typeface="微软雅黑" pitchFamily="34" charset="-122"/>
              </a:rPr>
              <a:t>从键盘录入学生成绩信息，包括学号、姓名、班级、课程成绩。</a:t>
            </a:r>
          </a:p>
          <a:p>
            <a:r>
              <a:rPr lang="zh-CN" altLang="zh-CN" sz="2400" dirty="0">
                <a:solidFill>
                  <a:schemeClr val="tx1"/>
                </a:solidFill>
                <a:latin typeface="微软雅黑" pitchFamily="34" charset="-122"/>
                <a:ea typeface="微软雅黑" pitchFamily="34" charset="-122"/>
              </a:rPr>
              <a:t>计算每位学生的总成绩和平均成绩。</a:t>
            </a:r>
            <a:endParaRPr lang="zh-CN" altLang="en-US" dirty="0"/>
          </a:p>
        </p:txBody>
      </p:sp>
    </p:spTree>
    <p:extLst>
      <p:ext uri="{BB962C8B-B14F-4D97-AF65-F5344CB8AC3E}">
        <p14:creationId xmlns:p14="http://schemas.microsoft.com/office/powerpoint/2010/main" val="395718873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5" name="内容占位符 4"/>
          <p:cNvSpPr>
            <a:spLocks noGrp="1"/>
          </p:cNvSpPr>
          <p:nvPr>
            <p:ph idx="1"/>
          </p:nvPr>
        </p:nvSpPr>
        <p:spPr>
          <a:xfrm>
            <a:off x="656490" y="922894"/>
            <a:ext cx="8598907" cy="1834374"/>
          </a:xfrm>
        </p:spPr>
        <p:txBody>
          <a:bodyPr>
            <a:normAutofit/>
          </a:bodyPr>
          <a:lstStyle/>
          <a:p>
            <a:pPr marL="0" indent="0">
              <a:buNone/>
            </a:pPr>
            <a:r>
              <a:rPr lang="zh-CN" altLang="en-US" sz="2400" dirty="0">
                <a:solidFill>
                  <a:schemeClr val="tx1"/>
                </a:solidFill>
                <a:latin typeface="微软雅黑" pitchFamily="34" charset="-122"/>
                <a:ea typeface="微软雅黑" pitchFamily="34" charset="-122"/>
              </a:rPr>
              <a:t>分析：</a:t>
            </a:r>
            <a:endParaRPr lang="en-US" altLang="zh-CN" sz="2400" dirty="0">
              <a:solidFill>
                <a:schemeClr val="tx1"/>
              </a:solidFill>
              <a:latin typeface="微软雅黑" pitchFamily="34" charset="-122"/>
              <a:ea typeface="微软雅黑" pitchFamily="34" charset="-122"/>
            </a:endParaRPr>
          </a:p>
          <a:p>
            <a:pPr marL="0" indent="0">
              <a:buNone/>
            </a:pPr>
            <a:r>
              <a:rPr lang="en-US" altLang="zh-CN" sz="2400" dirty="0">
                <a:solidFill>
                  <a:schemeClr val="tx1"/>
                </a:solidFill>
                <a:latin typeface="微软雅黑" pitchFamily="34" charset="-122"/>
                <a:ea typeface="微软雅黑" pitchFamily="34" charset="-122"/>
              </a:rPr>
              <a:t>1</a:t>
            </a:r>
            <a:r>
              <a:rPr lang="zh-CN" altLang="en-US" sz="2400" dirty="0">
                <a:solidFill>
                  <a:schemeClr val="tx1"/>
                </a:solidFill>
                <a:latin typeface="微软雅黑" pitchFamily="34" charset="-122"/>
                <a:ea typeface="微软雅黑" pitchFamily="34" charset="-122"/>
              </a:rPr>
              <a:t>、</a:t>
            </a:r>
            <a:r>
              <a:rPr lang="zh-CN" altLang="zh-CN" sz="2400" dirty="0">
                <a:solidFill>
                  <a:schemeClr val="tx1"/>
                </a:solidFill>
                <a:latin typeface="微软雅黑" pitchFamily="34" charset="-122"/>
                <a:ea typeface="微软雅黑" pitchFamily="34" charset="-122"/>
              </a:rPr>
              <a:t>使用模块化程序设计思想，用函数实现每一个功能模块。</a:t>
            </a:r>
          </a:p>
          <a:p>
            <a:pPr marL="0" indent="0">
              <a:buNone/>
            </a:pPr>
            <a:r>
              <a:rPr lang="en-US" altLang="zh-CN" sz="2400" dirty="0">
                <a:solidFill>
                  <a:schemeClr val="tx1"/>
                </a:solidFill>
                <a:latin typeface="微软雅黑" pitchFamily="34" charset="-122"/>
                <a:ea typeface="微软雅黑" pitchFamily="34" charset="-122"/>
              </a:rPr>
              <a:t>2</a:t>
            </a:r>
            <a:r>
              <a:rPr lang="zh-CN" altLang="en-US" sz="2400" dirty="0">
                <a:solidFill>
                  <a:schemeClr val="tx1"/>
                </a:solidFill>
                <a:latin typeface="微软雅黑" pitchFamily="34" charset="-122"/>
                <a:ea typeface="微软雅黑" pitchFamily="34" charset="-122"/>
              </a:rPr>
              <a:t>、</a:t>
            </a:r>
            <a:r>
              <a:rPr lang="zh-CN" altLang="zh-CN" sz="2400" dirty="0">
                <a:solidFill>
                  <a:schemeClr val="tx1"/>
                </a:solidFill>
                <a:latin typeface="微软雅黑" pitchFamily="34" charset="-122"/>
                <a:ea typeface="微软雅黑" pitchFamily="34" charset="-122"/>
              </a:rPr>
              <a:t>使用结构体数组做函数参数。</a:t>
            </a:r>
          </a:p>
          <a:p>
            <a:endParaRPr lang="zh-CN" altLang="en-US" dirty="0"/>
          </a:p>
        </p:txBody>
      </p:sp>
      <p:sp>
        <p:nvSpPr>
          <p:cNvPr id="8" name="内容占位符 4"/>
          <p:cNvSpPr txBox="1">
            <a:spLocks/>
          </p:cNvSpPr>
          <p:nvPr/>
        </p:nvSpPr>
        <p:spPr>
          <a:xfrm>
            <a:off x="4271887" y="2927241"/>
            <a:ext cx="5780677" cy="1776996"/>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lang="zh-CN" sz="1800" kern="1200">
                <a:solidFill>
                  <a:schemeClr val="tx1">
                    <a:lumMod val="75000"/>
                    <a:lumOff val="25000"/>
                  </a:schemeClr>
                </a:solidFill>
                <a:latin typeface="Microsoft YaHei UI" panose="020B0503020204020204" pitchFamily="34" charset="-122"/>
                <a:ea typeface="Microsoft YaHei UI" panose="020B0503020204020204" pitchFamily="34" charset="-122"/>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lang="zh-CN" sz="1600" kern="1200">
                <a:solidFill>
                  <a:schemeClr val="tx1">
                    <a:lumMod val="75000"/>
                    <a:lumOff val="25000"/>
                  </a:schemeClr>
                </a:solidFill>
                <a:latin typeface="Microsoft YaHei UI" panose="020B0503020204020204" pitchFamily="34" charset="-122"/>
                <a:ea typeface="Microsoft YaHei UI" panose="020B0503020204020204" pitchFamily="34" charset="-122"/>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lang="zh-CN" sz="1400" kern="1200">
                <a:solidFill>
                  <a:schemeClr val="tx1">
                    <a:lumMod val="75000"/>
                    <a:lumOff val="25000"/>
                  </a:schemeClr>
                </a:solidFill>
                <a:latin typeface="Microsoft YaHei UI" panose="020B0503020204020204" pitchFamily="34" charset="-122"/>
                <a:ea typeface="Microsoft YaHei UI" panose="020B0503020204020204" pitchFamily="34" charset="-122"/>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lang="zh-CN" sz="1200" kern="1200">
                <a:solidFill>
                  <a:schemeClr val="tx1">
                    <a:lumMod val="75000"/>
                    <a:lumOff val="25000"/>
                  </a:schemeClr>
                </a:solidFill>
                <a:latin typeface="Microsoft YaHei UI" panose="020B0503020204020204" pitchFamily="34" charset="-122"/>
                <a:ea typeface="Microsoft YaHei UI" panose="020B0503020204020204" pitchFamily="34" charset="-122"/>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lang="zh-CN" sz="1200" kern="1200">
                <a:solidFill>
                  <a:schemeClr val="tx1">
                    <a:lumMod val="75000"/>
                    <a:lumOff val="25000"/>
                  </a:schemeClr>
                </a:solidFill>
                <a:latin typeface="Microsoft YaHei UI" panose="020B0503020204020204" pitchFamily="34" charset="-122"/>
                <a:ea typeface="Microsoft YaHei UI" panose="020B0503020204020204" pitchFamily="34" charset="-122"/>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lang="zh-CN"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lang="zh-CN"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lang="zh-CN"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lang="zh-CN" sz="1200" kern="1200">
                <a:solidFill>
                  <a:schemeClr val="tx1">
                    <a:lumMod val="75000"/>
                    <a:lumOff val="25000"/>
                  </a:schemeClr>
                </a:solidFill>
                <a:latin typeface="+mn-lt"/>
                <a:ea typeface="+mn-ea"/>
                <a:cs typeface="+mn-cs"/>
              </a:defRPr>
            </a:lvl9pPr>
          </a:lstStyle>
          <a:p>
            <a:pPr marL="0" indent="0">
              <a:buNone/>
            </a:pPr>
            <a:r>
              <a:rPr lang="en-US" altLang="zh-CN" sz="2400" dirty="0">
                <a:solidFill>
                  <a:schemeClr val="tx1"/>
                </a:solidFill>
                <a:latin typeface="微软雅黑" pitchFamily="34" charset="-122"/>
                <a:ea typeface="微软雅黑" pitchFamily="34" charset="-122"/>
              </a:rPr>
              <a:t>void input(</a:t>
            </a:r>
            <a:r>
              <a:rPr lang="en-US" altLang="zh-CN" sz="2400" dirty="0" err="1">
                <a:solidFill>
                  <a:schemeClr val="tx1"/>
                </a:solidFill>
                <a:latin typeface="微软雅黑" pitchFamily="34" charset="-122"/>
                <a:ea typeface="微软雅黑" pitchFamily="34" charset="-122"/>
              </a:rPr>
              <a:t>struct</a:t>
            </a:r>
            <a:r>
              <a:rPr lang="en-US" altLang="zh-CN" sz="2400" dirty="0">
                <a:solidFill>
                  <a:schemeClr val="tx1"/>
                </a:solidFill>
                <a:latin typeface="微软雅黑" pitchFamily="34" charset="-122"/>
                <a:ea typeface="微软雅黑" pitchFamily="34" charset="-122"/>
              </a:rPr>
              <a:t> student </a:t>
            </a:r>
            <a:r>
              <a:rPr lang="en-US" altLang="zh-CN" sz="2400" dirty="0" err="1">
                <a:solidFill>
                  <a:schemeClr val="tx1"/>
                </a:solidFill>
                <a:latin typeface="微软雅黑" pitchFamily="34" charset="-122"/>
                <a:ea typeface="微软雅黑" pitchFamily="34" charset="-122"/>
              </a:rPr>
              <a:t>stu</a:t>
            </a:r>
            <a:r>
              <a:rPr lang="en-US" altLang="zh-CN" sz="2400" dirty="0">
                <a:solidFill>
                  <a:schemeClr val="tx1"/>
                </a:solidFill>
                <a:latin typeface="微软雅黑" pitchFamily="34" charset="-122"/>
                <a:ea typeface="微软雅黑" pitchFamily="34" charset="-122"/>
              </a:rPr>
              <a:t>[],</a:t>
            </a:r>
            <a:r>
              <a:rPr lang="en-US" altLang="zh-CN" sz="2400" dirty="0" err="1">
                <a:solidFill>
                  <a:schemeClr val="tx1"/>
                </a:solidFill>
                <a:latin typeface="微软雅黑" pitchFamily="34" charset="-122"/>
                <a:ea typeface="微软雅黑" pitchFamily="34" charset="-122"/>
              </a:rPr>
              <a:t>int</a:t>
            </a:r>
            <a:r>
              <a:rPr lang="en-US" altLang="zh-CN" sz="2400" dirty="0">
                <a:solidFill>
                  <a:schemeClr val="tx1"/>
                </a:solidFill>
                <a:latin typeface="微软雅黑" pitchFamily="34" charset="-122"/>
                <a:ea typeface="微软雅黑" pitchFamily="34" charset="-122"/>
              </a:rPr>
              <a:t> </a:t>
            </a:r>
            <a:r>
              <a:rPr lang="en-US" altLang="zh-CN" sz="2400" dirty="0" err="1">
                <a:solidFill>
                  <a:schemeClr val="tx1"/>
                </a:solidFill>
                <a:latin typeface="微软雅黑" pitchFamily="34" charset="-122"/>
                <a:ea typeface="微软雅黑" pitchFamily="34" charset="-122"/>
              </a:rPr>
              <a:t>len</a:t>
            </a:r>
            <a:r>
              <a:rPr lang="en-US" altLang="zh-CN" sz="2400" dirty="0">
                <a:solidFill>
                  <a:schemeClr val="tx1"/>
                </a:solidFill>
                <a:latin typeface="微软雅黑" pitchFamily="34" charset="-122"/>
                <a:ea typeface="微软雅黑" pitchFamily="34" charset="-122"/>
              </a:rPr>
              <a:t>)</a:t>
            </a:r>
          </a:p>
          <a:p>
            <a:pPr marL="0" indent="0">
              <a:buNone/>
            </a:pPr>
            <a:r>
              <a:rPr lang="en-US" altLang="zh-CN" sz="2400" dirty="0" err="1">
                <a:solidFill>
                  <a:schemeClr val="tx1"/>
                </a:solidFill>
                <a:latin typeface="微软雅黑" pitchFamily="34" charset="-122"/>
                <a:ea typeface="微软雅黑" pitchFamily="34" charset="-122"/>
              </a:rPr>
              <a:t>int</a:t>
            </a:r>
            <a:r>
              <a:rPr lang="en-US" altLang="zh-CN" sz="2400" dirty="0">
                <a:solidFill>
                  <a:schemeClr val="tx1"/>
                </a:solidFill>
                <a:latin typeface="微软雅黑" pitchFamily="34" charset="-122"/>
                <a:ea typeface="微软雅黑" pitchFamily="34" charset="-122"/>
              </a:rPr>
              <a:t>  sum(</a:t>
            </a:r>
            <a:r>
              <a:rPr lang="en-US" altLang="zh-CN" sz="2400" dirty="0" err="1">
                <a:solidFill>
                  <a:schemeClr val="tx1"/>
                </a:solidFill>
                <a:latin typeface="微软雅黑" pitchFamily="34" charset="-122"/>
                <a:ea typeface="微软雅黑" pitchFamily="34" charset="-122"/>
              </a:rPr>
              <a:t>struct</a:t>
            </a:r>
            <a:r>
              <a:rPr lang="en-US" altLang="zh-CN" sz="2400" dirty="0">
                <a:solidFill>
                  <a:schemeClr val="tx1"/>
                </a:solidFill>
                <a:latin typeface="微软雅黑" pitchFamily="34" charset="-122"/>
                <a:ea typeface="微软雅黑" pitchFamily="34" charset="-122"/>
              </a:rPr>
              <a:t> student </a:t>
            </a:r>
            <a:r>
              <a:rPr lang="en-US" altLang="zh-CN" sz="2400" dirty="0" err="1">
                <a:solidFill>
                  <a:schemeClr val="tx1"/>
                </a:solidFill>
                <a:latin typeface="微软雅黑" pitchFamily="34" charset="-122"/>
                <a:ea typeface="微软雅黑" pitchFamily="34" charset="-122"/>
              </a:rPr>
              <a:t>stu</a:t>
            </a:r>
            <a:r>
              <a:rPr lang="en-US" altLang="zh-CN" sz="2400" dirty="0">
                <a:solidFill>
                  <a:schemeClr val="tx1"/>
                </a:solidFill>
                <a:latin typeface="微软雅黑" pitchFamily="34" charset="-122"/>
                <a:ea typeface="微软雅黑" pitchFamily="34" charset="-122"/>
              </a:rPr>
              <a:t>[],</a:t>
            </a:r>
            <a:r>
              <a:rPr lang="en-US" altLang="zh-CN" sz="2400" dirty="0" err="1">
                <a:solidFill>
                  <a:schemeClr val="tx1"/>
                </a:solidFill>
                <a:latin typeface="微软雅黑" pitchFamily="34" charset="-122"/>
                <a:ea typeface="微软雅黑" pitchFamily="34" charset="-122"/>
              </a:rPr>
              <a:t>int</a:t>
            </a:r>
            <a:r>
              <a:rPr lang="en-US" altLang="zh-CN" sz="2400" dirty="0">
                <a:solidFill>
                  <a:schemeClr val="tx1"/>
                </a:solidFill>
                <a:latin typeface="微软雅黑" pitchFamily="34" charset="-122"/>
                <a:ea typeface="微软雅黑" pitchFamily="34" charset="-122"/>
              </a:rPr>
              <a:t> </a:t>
            </a:r>
            <a:r>
              <a:rPr lang="en-US" altLang="zh-CN" sz="2400" dirty="0" err="1">
                <a:solidFill>
                  <a:schemeClr val="tx1"/>
                </a:solidFill>
                <a:latin typeface="微软雅黑" pitchFamily="34" charset="-122"/>
                <a:ea typeface="微软雅黑" pitchFamily="34" charset="-122"/>
              </a:rPr>
              <a:t>len</a:t>
            </a:r>
            <a:r>
              <a:rPr lang="en-US" altLang="zh-CN" sz="2400" dirty="0">
                <a:solidFill>
                  <a:schemeClr val="tx1"/>
                </a:solidFill>
                <a:latin typeface="微软雅黑" pitchFamily="34" charset="-122"/>
                <a:ea typeface="微软雅黑" pitchFamily="34" charset="-122"/>
              </a:rPr>
              <a:t>)</a:t>
            </a:r>
          </a:p>
        </p:txBody>
      </p:sp>
      <p:sp>
        <p:nvSpPr>
          <p:cNvPr id="9" name="矩形 8"/>
          <p:cNvSpPr/>
          <p:nvPr/>
        </p:nvSpPr>
        <p:spPr>
          <a:xfrm>
            <a:off x="754964" y="2889505"/>
            <a:ext cx="3671667" cy="2657138"/>
          </a:xfrm>
          <a:prstGeom prst="rect">
            <a:avLst/>
          </a:prstGeom>
        </p:spPr>
        <p:txBody>
          <a:bodyPr wrap="square">
            <a:spAutoFit/>
          </a:bodyPr>
          <a:lstStyle/>
          <a:p>
            <a:pPr>
              <a:lnSpc>
                <a:spcPts val="2000"/>
              </a:lnSpc>
            </a:pPr>
            <a:r>
              <a:rPr lang="en-US" altLang="zh-CN" sz="2400" dirty="0" err="1">
                <a:latin typeface="微软雅黑" pitchFamily="34" charset="-122"/>
                <a:ea typeface="微软雅黑" pitchFamily="34" charset="-122"/>
              </a:rPr>
              <a:t>struct</a:t>
            </a:r>
            <a:r>
              <a:rPr lang="en-US" altLang="zh-CN" sz="2400" dirty="0">
                <a:latin typeface="微软雅黑" pitchFamily="34" charset="-122"/>
                <a:ea typeface="微软雅黑" pitchFamily="34" charset="-122"/>
              </a:rPr>
              <a:t> student</a:t>
            </a:r>
            <a:endParaRPr lang="zh-CN" altLang="zh-CN" sz="2400" dirty="0">
              <a:latin typeface="微软雅黑" pitchFamily="34" charset="-122"/>
              <a:ea typeface="微软雅黑" pitchFamily="34" charset="-122"/>
            </a:endParaRPr>
          </a:p>
          <a:p>
            <a:pPr>
              <a:lnSpc>
                <a:spcPts val="2000"/>
              </a:lnSpc>
            </a:pPr>
            <a:r>
              <a:rPr lang="en-US" altLang="zh-CN" sz="2400" dirty="0">
                <a:latin typeface="微软雅黑" pitchFamily="34" charset="-122"/>
                <a:ea typeface="微软雅黑" pitchFamily="34" charset="-122"/>
              </a:rPr>
              <a:t>{</a:t>
            </a:r>
            <a:endParaRPr lang="zh-CN" altLang="zh-CN" sz="2400" dirty="0">
              <a:latin typeface="微软雅黑" pitchFamily="34" charset="-122"/>
              <a:ea typeface="微软雅黑" pitchFamily="34" charset="-122"/>
            </a:endParaRPr>
          </a:p>
          <a:p>
            <a:pPr>
              <a:lnSpc>
                <a:spcPts val="2000"/>
              </a:lnSpc>
            </a:pPr>
            <a:r>
              <a:rPr lang="en-US" altLang="zh-CN" sz="2400" dirty="0">
                <a:latin typeface="微软雅黑" pitchFamily="34" charset="-122"/>
                <a:ea typeface="微软雅黑" pitchFamily="34" charset="-122"/>
              </a:rPr>
              <a:t>    </a:t>
            </a:r>
            <a:r>
              <a:rPr lang="en-US" altLang="zh-CN" sz="2400" dirty="0" err="1">
                <a:latin typeface="微软雅黑" pitchFamily="34" charset="-122"/>
                <a:ea typeface="微软雅黑" pitchFamily="34" charset="-122"/>
              </a:rPr>
              <a:t>int</a:t>
            </a:r>
            <a:r>
              <a:rPr lang="en-US" altLang="zh-CN" sz="2400" dirty="0">
                <a:latin typeface="微软雅黑" pitchFamily="34" charset="-122"/>
                <a:ea typeface="微软雅黑" pitchFamily="34" charset="-122"/>
              </a:rPr>
              <a:t> </a:t>
            </a:r>
            <a:r>
              <a:rPr lang="en-US" altLang="zh-CN" sz="2400" dirty="0" err="1">
                <a:latin typeface="微软雅黑" pitchFamily="34" charset="-122"/>
                <a:ea typeface="微软雅黑" pitchFamily="34" charset="-122"/>
              </a:rPr>
              <a:t>sno</a:t>
            </a:r>
            <a:r>
              <a:rPr lang="en-US" altLang="zh-CN" sz="2400" dirty="0">
                <a:latin typeface="微软雅黑" pitchFamily="34" charset="-122"/>
                <a:ea typeface="微软雅黑" pitchFamily="34" charset="-122"/>
              </a:rPr>
              <a:t>;         		 	</a:t>
            </a:r>
            <a:endParaRPr lang="zh-CN" altLang="zh-CN" sz="2400" dirty="0">
              <a:latin typeface="微软雅黑" pitchFamily="34" charset="-122"/>
              <a:ea typeface="微软雅黑" pitchFamily="34" charset="-122"/>
            </a:endParaRPr>
          </a:p>
          <a:p>
            <a:pPr>
              <a:lnSpc>
                <a:spcPts val="2000"/>
              </a:lnSpc>
            </a:pPr>
            <a:r>
              <a:rPr lang="en-US" altLang="zh-CN" sz="2400" dirty="0">
                <a:latin typeface="微软雅黑" pitchFamily="34" charset="-122"/>
                <a:ea typeface="微软雅黑" pitchFamily="34" charset="-122"/>
              </a:rPr>
              <a:t>    char name[20]; 	 	</a:t>
            </a:r>
            <a:endParaRPr lang="zh-CN" altLang="zh-CN" sz="2400" dirty="0">
              <a:latin typeface="微软雅黑" pitchFamily="34" charset="-122"/>
              <a:ea typeface="微软雅黑" pitchFamily="34" charset="-122"/>
            </a:endParaRPr>
          </a:p>
          <a:p>
            <a:pPr>
              <a:lnSpc>
                <a:spcPts val="2000"/>
              </a:lnSpc>
            </a:pPr>
            <a:r>
              <a:rPr lang="en-US" altLang="zh-CN" sz="2400" dirty="0">
                <a:latin typeface="微软雅黑" pitchFamily="34" charset="-122"/>
                <a:ea typeface="微软雅黑" pitchFamily="34" charset="-122"/>
              </a:rPr>
              <a:t>    char </a:t>
            </a:r>
            <a:r>
              <a:rPr lang="en-US" altLang="zh-CN" sz="2400" dirty="0" err="1">
                <a:latin typeface="微软雅黑" pitchFamily="34" charset="-122"/>
                <a:ea typeface="微软雅黑" pitchFamily="34" charset="-122"/>
              </a:rPr>
              <a:t>classname</a:t>
            </a:r>
            <a:r>
              <a:rPr lang="en-US" altLang="zh-CN" sz="2400" dirty="0">
                <a:latin typeface="微软雅黑" pitchFamily="34" charset="-122"/>
                <a:ea typeface="微软雅黑" pitchFamily="34" charset="-122"/>
              </a:rPr>
              <a:t>[20]; </a:t>
            </a:r>
          </a:p>
          <a:p>
            <a:pPr>
              <a:lnSpc>
                <a:spcPts val="2000"/>
              </a:lnSpc>
            </a:pPr>
            <a:r>
              <a:rPr lang="en-US" altLang="zh-CN" sz="2400" dirty="0">
                <a:latin typeface="微软雅黑" pitchFamily="34" charset="-122"/>
                <a:ea typeface="微软雅黑" pitchFamily="34" charset="-122"/>
              </a:rPr>
              <a:t>  </a:t>
            </a:r>
            <a:endParaRPr lang="zh-CN" altLang="zh-CN" sz="2400" dirty="0">
              <a:latin typeface="微软雅黑" pitchFamily="34" charset="-122"/>
              <a:ea typeface="微软雅黑" pitchFamily="34" charset="-122"/>
            </a:endParaRPr>
          </a:p>
          <a:p>
            <a:pPr>
              <a:lnSpc>
                <a:spcPts val="2000"/>
              </a:lnSpc>
            </a:pPr>
            <a:r>
              <a:rPr lang="en-US" altLang="zh-CN" sz="2400" dirty="0">
                <a:latin typeface="微软雅黑" pitchFamily="34" charset="-122"/>
                <a:ea typeface="微软雅黑" pitchFamily="34" charset="-122"/>
              </a:rPr>
              <a:t>    </a:t>
            </a:r>
            <a:r>
              <a:rPr lang="en-US" altLang="zh-CN" sz="2400" dirty="0" err="1">
                <a:latin typeface="微软雅黑" pitchFamily="34" charset="-122"/>
                <a:ea typeface="微软雅黑" pitchFamily="34" charset="-122"/>
              </a:rPr>
              <a:t>int</a:t>
            </a:r>
            <a:r>
              <a:rPr lang="en-US" altLang="zh-CN" sz="2400" dirty="0">
                <a:latin typeface="微软雅黑" pitchFamily="34" charset="-122"/>
                <a:ea typeface="微软雅黑" pitchFamily="34" charset="-122"/>
              </a:rPr>
              <a:t> grade[3];</a:t>
            </a:r>
          </a:p>
          <a:p>
            <a:pPr>
              <a:lnSpc>
                <a:spcPts val="2000"/>
              </a:lnSpc>
            </a:pPr>
            <a:r>
              <a:rPr lang="en-US" altLang="zh-CN" sz="2400" dirty="0">
                <a:latin typeface="微软雅黑" pitchFamily="34" charset="-122"/>
                <a:ea typeface="微软雅黑" pitchFamily="34" charset="-122"/>
              </a:rPr>
              <a:t>};</a:t>
            </a:r>
            <a:endParaRPr lang="zh-CN" altLang="zh-CN" sz="2400" dirty="0">
              <a:latin typeface="微软雅黑" pitchFamily="34" charset="-122"/>
              <a:ea typeface="微软雅黑" pitchFamily="34" charset="-122"/>
            </a:endParaRPr>
          </a:p>
        </p:txBody>
      </p:sp>
    </p:spTree>
    <p:extLst>
      <p:ext uri="{BB962C8B-B14F-4D97-AF65-F5344CB8AC3E}">
        <p14:creationId xmlns:p14="http://schemas.microsoft.com/office/powerpoint/2010/main" val="6938165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theme/theme1.xml><?xml version="1.0" encoding="utf-8"?>
<a:theme xmlns:a="http://schemas.openxmlformats.org/drawingml/2006/main" name="单元4 选择结构">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437" row="2">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C5BCE6C5-188A-45C3-B1EF-577908E9B964}">
  <we:reference id="wa104380169" version="1.1.0.0" store="zh-CN" storeType="OMEX"/>
  <we:alternateReferences>
    <we:reference id="WA104380169" version="1.1.0.0" store="WA104380169"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A6836B0F-2395-43B9-BBEF-90A78CA70F2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3459</TotalTime>
  <Words>2462</Words>
  <Application>Microsoft Office PowerPoint</Application>
  <PresentationFormat>宽屏</PresentationFormat>
  <Paragraphs>409</Paragraphs>
  <Slides>49</Slides>
  <Notes>0</Notes>
  <HiddenSlides>0</HiddenSlides>
  <MMClips>0</MMClips>
  <ScaleCrop>false</ScaleCrop>
  <HeadingPairs>
    <vt:vector size="8" baseType="variant">
      <vt:variant>
        <vt:lpstr>已用的字体</vt:lpstr>
      </vt:variant>
      <vt:variant>
        <vt:i4>5</vt:i4>
      </vt:variant>
      <vt:variant>
        <vt:lpstr>主题</vt:lpstr>
      </vt:variant>
      <vt:variant>
        <vt:i4>1</vt:i4>
      </vt:variant>
      <vt:variant>
        <vt:lpstr>嵌入 OLE 服务器</vt:lpstr>
      </vt:variant>
      <vt:variant>
        <vt:i4>1</vt:i4>
      </vt:variant>
      <vt:variant>
        <vt:lpstr>幻灯片标题</vt:lpstr>
      </vt:variant>
      <vt:variant>
        <vt:i4>49</vt:i4>
      </vt:variant>
    </vt:vector>
  </HeadingPairs>
  <TitlesOfParts>
    <vt:vector size="56" baseType="lpstr">
      <vt:lpstr>Microsoft YaHei UI</vt:lpstr>
      <vt:lpstr>微软雅黑</vt:lpstr>
      <vt:lpstr>Arial</vt:lpstr>
      <vt:lpstr>Calibri</vt:lpstr>
      <vt:lpstr>Wingdings 3</vt:lpstr>
      <vt:lpstr>单元4 选择结构</vt:lpstr>
      <vt:lpstr>Visio</vt:lpstr>
      <vt:lpstr>PowerPoint 演示文稿</vt:lpstr>
      <vt:lpstr>摘要</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9.4  结构体与函数 </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9.8  使用tyepdef声明新类型 </vt:lpstr>
      <vt:lpstr>PowerPoint 演示文稿</vt:lpstr>
      <vt:lpstr>PowerPoint 演示文稿</vt:lpstr>
      <vt:lpstr>PowerPoint 演示文稿</vt:lpstr>
    </vt:vector>
  </TitlesOfParts>
  <Company>CHINAZ</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smallkun</cp:lastModifiedBy>
  <cp:revision>198</cp:revision>
  <dcterms:created xsi:type="dcterms:W3CDTF">2017-06-20T14:15:25Z</dcterms:created>
  <dcterms:modified xsi:type="dcterms:W3CDTF">2024-07-12T09:54:55Z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TC034180659991</vt:lpwstr>
  </property>
</Properties>
</file>